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2" r:id="rId4"/>
    <p:sldId id="261" r:id="rId5"/>
    <p:sldId id="259" r:id="rId6"/>
    <p:sldId id="260" r:id="rId7"/>
    <p:sldId id="257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3" r:id="rId18"/>
    <p:sldId id="271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60" d="100"/>
          <a:sy n="60" d="100"/>
        </p:scale>
        <p:origin x="57" y="12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tienne Simon Thomas Bacquet" userId="b1ebd62967201fbd" providerId="LiveId" clId="{E0498541-21B6-4ACB-B036-D98F60B5938D}"/>
    <pc:docChg chg="undo custSel addSld modSld sldOrd">
      <pc:chgData name="Etienne Simon Thomas Bacquet" userId="b1ebd62967201fbd" providerId="LiveId" clId="{E0498541-21B6-4ACB-B036-D98F60B5938D}" dt="2022-10-12T13:29:35.199" v="4056" actId="20577"/>
      <pc:docMkLst>
        <pc:docMk/>
      </pc:docMkLst>
      <pc:sldChg chg="addSp delSp modSp mod">
        <pc:chgData name="Etienne Simon Thomas Bacquet" userId="b1ebd62967201fbd" providerId="LiveId" clId="{E0498541-21B6-4ACB-B036-D98F60B5938D}" dt="2022-10-12T13:21:52.484" v="4016" actId="1076"/>
        <pc:sldMkLst>
          <pc:docMk/>
          <pc:sldMk cId="1902118254" sldId="256"/>
        </pc:sldMkLst>
        <pc:spChg chg="add mod">
          <ac:chgData name="Etienne Simon Thomas Bacquet" userId="b1ebd62967201fbd" providerId="LiveId" clId="{E0498541-21B6-4ACB-B036-D98F60B5938D}" dt="2022-10-08T16:40:39.921" v="159" actId="113"/>
          <ac:spMkLst>
            <pc:docMk/>
            <pc:sldMk cId="1902118254" sldId="256"/>
            <ac:spMk id="6" creationId="{174A0D8B-E47D-A3A7-1792-BF49BD30335C}"/>
          </ac:spMkLst>
        </pc:spChg>
        <pc:spChg chg="add mod">
          <ac:chgData name="Etienne Simon Thomas Bacquet" userId="b1ebd62967201fbd" providerId="LiveId" clId="{E0498541-21B6-4ACB-B036-D98F60B5938D}" dt="2022-10-08T16:33:00.173" v="41" actId="207"/>
          <ac:spMkLst>
            <pc:docMk/>
            <pc:sldMk cId="1902118254" sldId="256"/>
            <ac:spMk id="7" creationId="{2E38279B-3DA6-3795-A0D3-D50B1017DE4B}"/>
          </ac:spMkLst>
        </pc:spChg>
        <pc:spChg chg="add mod">
          <ac:chgData name="Etienne Simon Thomas Bacquet" userId="b1ebd62967201fbd" providerId="LiveId" clId="{E0498541-21B6-4ACB-B036-D98F60B5938D}" dt="2022-10-12T13:12:25.678" v="3995" actId="20577"/>
          <ac:spMkLst>
            <pc:docMk/>
            <pc:sldMk cId="1902118254" sldId="256"/>
            <ac:spMk id="12" creationId="{7B8A2A95-3CB7-DB2F-E72D-51A5FE3CE75E}"/>
          </ac:spMkLst>
        </pc:spChg>
        <pc:picChg chg="add del mod">
          <ac:chgData name="Etienne Simon Thomas Bacquet" userId="b1ebd62967201fbd" providerId="LiveId" clId="{E0498541-21B6-4ACB-B036-D98F60B5938D}" dt="2022-10-12T13:13:46.967" v="3998" actId="478"/>
          <ac:picMkLst>
            <pc:docMk/>
            <pc:sldMk cId="1902118254" sldId="256"/>
            <ac:picMk id="3" creationId="{75C63591-A285-4CA7-EC4D-B86540BE3DB0}"/>
          </ac:picMkLst>
        </pc:picChg>
        <pc:picChg chg="del mod">
          <ac:chgData name="Etienne Simon Thomas Bacquet" userId="b1ebd62967201fbd" providerId="LiveId" clId="{E0498541-21B6-4ACB-B036-D98F60B5938D}" dt="2022-10-12T13:19:17.975" v="4003" actId="478"/>
          <ac:picMkLst>
            <pc:docMk/>
            <pc:sldMk cId="1902118254" sldId="256"/>
            <ac:picMk id="5" creationId="{6702F804-81FA-08F2-FC43-378C7DDD4BB3}"/>
          </ac:picMkLst>
        </pc:picChg>
        <pc:picChg chg="add mod">
          <ac:chgData name="Etienne Simon Thomas Bacquet" userId="b1ebd62967201fbd" providerId="LiveId" clId="{E0498541-21B6-4ACB-B036-D98F60B5938D}" dt="2022-10-12T13:21:52.484" v="4016" actId="1076"/>
          <ac:picMkLst>
            <pc:docMk/>
            <pc:sldMk cId="1902118254" sldId="256"/>
            <ac:picMk id="8" creationId="{96831C57-C54A-6E56-42C4-8AFFA622082E}"/>
          </ac:picMkLst>
        </pc:picChg>
        <pc:picChg chg="add mod">
          <ac:chgData name="Etienne Simon Thomas Bacquet" userId="b1ebd62967201fbd" providerId="LiveId" clId="{E0498541-21B6-4ACB-B036-D98F60B5938D}" dt="2022-10-12T13:21:48.150" v="4015" actId="1076"/>
          <ac:picMkLst>
            <pc:docMk/>
            <pc:sldMk cId="1902118254" sldId="256"/>
            <ac:picMk id="9" creationId="{E406BD11-7C5F-A139-24EF-9DAC94A0032F}"/>
          </ac:picMkLst>
        </pc:picChg>
        <pc:picChg chg="add del mod">
          <ac:chgData name="Etienne Simon Thomas Bacquet" userId="b1ebd62967201fbd" providerId="LiveId" clId="{E0498541-21B6-4ACB-B036-D98F60B5938D}" dt="2022-10-12T13:14:53.763" v="4002" actId="478"/>
          <ac:picMkLst>
            <pc:docMk/>
            <pc:sldMk cId="1902118254" sldId="256"/>
            <ac:picMk id="10" creationId="{2AFFCFF0-FD16-3CE5-A1A3-40DFD49268E0}"/>
          </ac:picMkLst>
        </pc:picChg>
        <pc:picChg chg="add mod modCrop">
          <ac:chgData name="Etienne Simon Thomas Bacquet" userId="b1ebd62967201fbd" providerId="LiveId" clId="{E0498541-21B6-4ACB-B036-D98F60B5938D}" dt="2022-10-08T16:34:08.025" v="46" actId="14100"/>
          <ac:picMkLst>
            <pc:docMk/>
            <pc:sldMk cId="1902118254" sldId="256"/>
            <ac:picMk id="11" creationId="{BFAEBCF9-75C4-9EF4-F266-EE24742BEB69}"/>
          </ac:picMkLst>
        </pc:picChg>
        <pc:picChg chg="add mod ord">
          <ac:chgData name="Etienne Simon Thomas Bacquet" userId="b1ebd62967201fbd" providerId="LiveId" clId="{E0498541-21B6-4ACB-B036-D98F60B5938D}" dt="2022-10-12T13:21:45.120" v="4014" actId="1076"/>
          <ac:picMkLst>
            <pc:docMk/>
            <pc:sldMk cId="1902118254" sldId="256"/>
            <ac:picMk id="14" creationId="{7D39DD6F-0CF0-2CB4-6430-D7AA63C23B0A}"/>
          </ac:picMkLst>
        </pc:picChg>
      </pc:sldChg>
      <pc:sldChg chg="addSp delSp modSp new mod ord">
        <pc:chgData name="Etienne Simon Thomas Bacquet" userId="b1ebd62967201fbd" providerId="LiveId" clId="{E0498541-21B6-4ACB-B036-D98F60B5938D}" dt="2022-10-12T10:46:29.541" v="2564" actId="20577"/>
        <pc:sldMkLst>
          <pc:docMk/>
          <pc:sldMk cId="2297019031" sldId="257"/>
        </pc:sldMkLst>
        <pc:spChg chg="del">
          <ac:chgData name="Etienne Simon Thomas Bacquet" userId="b1ebd62967201fbd" providerId="LiveId" clId="{E0498541-21B6-4ACB-B036-D98F60B5938D}" dt="2022-10-08T16:37:54.580" v="144" actId="478"/>
          <ac:spMkLst>
            <pc:docMk/>
            <pc:sldMk cId="2297019031" sldId="257"/>
            <ac:spMk id="2" creationId="{7B1477D4-FFFD-BBC1-E31A-0B673E4893E8}"/>
          </ac:spMkLst>
        </pc:spChg>
        <pc:spChg chg="del">
          <ac:chgData name="Etienne Simon Thomas Bacquet" userId="b1ebd62967201fbd" providerId="LiveId" clId="{E0498541-21B6-4ACB-B036-D98F60B5938D}" dt="2022-10-08T16:38:01.810" v="145" actId="478"/>
          <ac:spMkLst>
            <pc:docMk/>
            <pc:sldMk cId="2297019031" sldId="257"/>
            <ac:spMk id="3" creationId="{63B1952D-DC42-D1B9-7786-CCDE28E20C8B}"/>
          </ac:spMkLst>
        </pc:spChg>
        <pc:spChg chg="add mod">
          <ac:chgData name="Etienne Simon Thomas Bacquet" userId="b1ebd62967201fbd" providerId="LiveId" clId="{E0498541-21B6-4ACB-B036-D98F60B5938D}" dt="2022-10-12T10:46:29.541" v="2564" actId="20577"/>
          <ac:spMkLst>
            <pc:docMk/>
            <pc:sldMk cId="2297019031" sldId="257"/>
            <ac:spMk id="4" creationId="{9AA10C4B-9BA6-3AAE-C78D-C39379FD486E}"/>
          </ac:spMkLst>
        </pc:spChg>
        <pc:spChg chg="add mod">
          <ac:chgData name="Etienne Simon Thomas Bacquet" userId="b1ebd62967201fbd" providerId="LiveId" clId="{E0498541-21B6-4ACB-B036-D98F60B5938D}" dt="2022-10-08T16:44:47.195" v="193" actId="1076"/>
          <ac:spMkLst>
            <pc:docMk/>
            <pc:sldMk cId="2297019031" sldId="257"/>
            <ac:spMk id="11" creationId="{E0FAA318-5EEA-F89D-C2FD-3E7609599355}"/>
          </ac:spMkLst>
        </pc:spChg>
        <pc:spChg chg="add del mod">
          <ac:chgData name="Etienne Simon Thomas Bacquet" userId="b1ebd62967201fbd" providerId="LiveId" clId="{E0498541-21B6-4ACB-B036-D98F60B5938D}" dt="2022-10-08T16:50:29.161" v="356" actId="478"/>
          <ac:spMkLst>
            <pc:docMk/>
            <pc:sldMk cId="2297019031" sldId="257"/>
            <ac:spMk id="12" creationId="{21BF70D1-4778-D71D-BF55-D1D7FE1B7859}"/>
          </ac:spMkLst>
        </pc:spChg>
        <pc:spChg chg="add del mod">
          <ac:chgData name="Etienne Simon Thomas Bacquet" userId="b1ebd62967201fbd" providerId="LiveId" clId="{E0498541-21B6-4ACB-B036-D98F60B5938D}" dt="2022-10-08T16:50:26.187" v="355" actId="478"/>
          <ac:spMkLst>
            <pc:docMk/>
            <pc:sldMk cId="2297019031" sldId="257"/>
            <ac:spMk id="15" creationId="{6FC0E47C-5F26-782F-14D7-C48198AFF1B9}"/>
          </ac:spMkLst>
        </pc:spChg>
        <pc:spChg chg="add del mod">
          <ac:chgData name="Etienne Simon Thomas Bacquet" userId="b1ebd62967201fbd" providerId="LiveId" clId="{E0498541-21B6-4ACB-B036-D98F60B5938D}" dt="2022-10-08T16:50:24.138" v="354" actId="478"/>
          <ac:spMkLst>
            <pc:docMk/>
            <pc:sldMk cId="2297019031" sldId="257"/>
            <ac:spMk id="16" creationId="{2FF4A585-38DB-76DE-B109-0727B9DF3C73}"/>
          </ac:spMkLst>
        </pc:spChg>
        <pc:graphicFrameChg chg="add mod modGraphic">
          <ac:chgData name="Etienne Simon Thomas Bacquet" userId="b1ebd62967201fbd" providerId="LiveId" clId="{E0498541-21B6-4ACB-B036-D98F60B5938D}" dt="2022-10-08T16:57:00.695" v="631"/>
          <ac:graphicFrameMkLst>
            <pc:docMk/>
            <pc:sldMk cId="2297019031" sldId="257"/>
            <ac:graphicFrameMk id="17" creationId="{169CC93F-AB63-42E7-6722-FFA1D5FF97A8}"/>
          </ac:graphicFrameMkLst>
        </pc:graphicFrameChg>
        <pc:picChg chg="add del mod">
          <ac:chgData name="Etienne Simon Thomas Bacquet" userId="b1ebd62967201fbd" providerId="LiveId" clId="{E0498541-21B6-4ACB-B036-D98F60B5938D}" dt="2022-10-08T16:41:09.424" v="161" actId="478"/>
          <ac:picMkLst>
            <pc:docMk/>
            <pc:sldMk cId="2297019031" sldId="257"/>
            <ac:picMk id="6" creationId="{195EFAD3-E079-983C-14E1-5F79478DCF35}"/>
          </ac:picMkLst>
        </pc:picChg>
        <pc:picChg chg="add del mod">
          <ac:chgData name="Etienne Simon Thomas Bacquet" userId="b1ebd62967201fbd" providerId="LiveId" clId="{E0498541-21B6-4ACB-B036-D98F60B5938D}" dt="2022-10-08T16:55:09.558" v="596" actId="21"/>
          <ac:picMkLst>
            <pc:docMk/>
            <pc:sldMk cId="2297019031" sldId="257"/>
            <ac:picMk id="8" creationId="{968EBC99-5987-59A5-DC8D-7FDBE1E7D4A8}"/>
          </ac:picMkLst>
        </pc:picChg>
        <pc:picChg chg="add mod">
          <ac:chgData name="Etienne Simon Thomas Bacquet" userId="b1ebd62967201fbd" providerId="LiveId" clId="{E0498541-21B6-4ACB-B036-D98F60B5938D}" dt="2022-10-08T16:44:08.805" v="178" actId="14100"/>
          <ac:picMkLst>
            <pc:docMk/>
            <pc:sldMk cId="2297019031" sldId="257"/>
            <ac:picMk id="10" creationId="{46966234-F133-2432-5F97-2DAE907007E9}"/>
          </ac:picMkLst>
        </pc:picChg>
        <pc:picChg chg="add mod">
          <ac:chgData name="Etienne Simon Thomas Bacquet" userId="b1ebd62967201fbd" providerId="LiveId" clId="{E0498541-21B6-4ACB-B036-D98F60B5938D}" dt="2022-10-08T16:57:14.631" v="634" actId="14100"/>
          <ac:picMkLst>
            <pc:docMk/>
            <pc:sldMk cId="2297019031" sldId="257"/>
            <ac:picMk id="18" creationId="{05BEF34A-9A6B-4F2D-DDD1-EDEFA3EABF48}"/>
          </ac:picMkLst>
        </pc:picChg>
      </pc:sldChg>
      <pc:sldChg chg="addSp delSp modSp mod ord">
        <pc:chgData name="Etienne Simon Thomas Bacquet" userId="b1ebd62967201fbd" providerId="LiveId" clId="{E0498541-21B6-4ACB-B036-D98F60B5938D}" dt="2022-10-08T16:55:30.589" v="601" actId="14100"/>
        <pc:sldMkLst>
          <pc:docMk/>
          <pc:sldMk cId="2195959719" sldId="258"/>
        </pc:sldMkLst>
        <pc:spChg chg="add del mod">
          <ac:chgData name="Etienne Simon Thomas Bacquet" userId="b1ebd62967201fbd" providerId="LiveId" clId="{E0498541-21B6-4ACB-B036-D98F60B5938D}" dt="2022-10-08T16:45:16.440" v="198" actId="478"/>
          <ac:spMkLst>
            <pc:docMk/>
            <pc:sldMk cId="2195959719" sldId="258"/>
            <ac:spMk id="3" creationId="{5DE3151C-1E05-E73E-4809-FC76FA5B8661}"/>
          </ac:spMkLst>
        </pc:spChg>
        <pc:spChg chg="del">
          <ac:chgData name="Etienne Simon Thomas Bacquet" userId="b1ebd62967201fbd" providerId="LiveId" clId="{E0498541-21B6-4ACB-B036-D98F60B5938D}" dt="2022-10-08T16:45:12.142" v="197" actId="478"/>
          <ac:spMkLst>
            <pc:docMk/>
            <pc:sldMk cId="2195959719" sldId="258"/>
            <ac:spMk id="4" creationId="{9AA10C4B-9BA6-3AAE-C78D-C39379FD486E}"/>
          </ac:spMkLst>
        </pc:spChg>
        <pc:spChg chg="add mod">
          <ac:chgData name="Etienne Simon Thomas Bacquet" userId="b1ebd62967201fbd" providerId="LiveId" clId="{E0498541-21B6-4ACB-B036-D98F60B5938D}" dt="2022-10-08T16:55:18.505" v="598"/>
          <ac:spMkLst>
            <pc:docMk/>
            <pc:sldMk cId="2195959719" sldId="258"/>
            <ac:spMk id="6" creationId="{E390D589-7489-BAEF-BB2D-85F74DEC4AAF}"/>
          </ac:spMkLst>
        </pc:spChg>
        <pc:picChg chg="add mod">
          <ac:chgData name="Etienne Simon Thomas Bacquet" userId="b1ebd62967201fbd" providerId="LiveId" clId="{E0498541-21B6-4ACB-B036-D98F60B5938D}" dt="2022-10-08T16:55:30.589" v="601" actId="14100"/>
          <ac:picMkLst>
            <pc:docMk/>
            <pc:sldMk cId="2195959719" sldId="258"/>
            <ac:picMk id="5" creationId="{6B7AFC4F-CEBD-DCE2-960B-FD8B93CF64BB}"/>
          </ac:picMkLst>
        </pc:picChg>
        <pc:picChg chg="del">
          <ac:chgData name="Etienne Simon Thomas Bacquet" userId="b1ebd62967201fbd" providerId="LiveId" clId="{E0498541-21B6-4ACB-B036-D98F60B5938D}" dt="2022-10-08T16:45:08.490" v="196" actId="478"/>
          <ac:picMkLst>
            <pc:docMk/>
            <pc:sldMk cId="2195959719" sldId="258"/>
            <ac:picMk id="8" creationId="{968EBC99-5987-59A5-DC8D-7FDBE1E7D4A8}"/>
          </ac:picMkLst>
        </pc:picChg>
      </pc:sldChg>
      <pc:sldChg chg="addSp delSp modSp add mod modAnim">
        <pc:chgData name="Etienne Simon Thomas Bacquet" userId="b1ebd62967201fbd" providerId="LiveId" clId="{E0498541-21B6-4ACB-B036-D98F60B5938D}" dt="2022-10-12T10:56:38.759" v="2750"/>
        <pc:sldMkLst>
          <pc:docMk/>
          <pc:sldMk cId="1792812127" sldId="259"/>
        </pc:sldMkLst>
        <pc:spChg chg="add mod">
          <ac:chgData name="Etienne Simon Thomas Bacquet" userId="b1ebd62967201fbd" providerId="LiveId" clId="{E0498541-21B6-4ACB-B036-D98F60B5938D}" dt="2022-10-09T09:55:09.567" v="650" actId="1076"/>
          <ac:spMkLst>
            <pc:docMk/>
            <pc:sldMk cId="1792812127" sldId="259"/>
            <ac:spMk id="2" creationId="{3FB0E302-4097-5AE8-C0CD-A759061AD242}"/>
          </ac:spMkLst>
        </pc:spChg>
        <pc:spChg chg="add del mod">
          <ac:chgData name="Etienne Simon Thomas Bacquet" userId="b1ebd62967201fbd" providerId="LiveId" clId="{E0498541-21B6-4ACB-B036-D98F60B5938D}" dt="2022-10-08T16:57:38.639" v="639" actId="478"/>
          <ac:spMkLst>
            <pc:docMk/>
            <pc:sldMk cId="1792812127" sldId="259"/>
            <ac:spMk id="3" creationId="{D3E05698-C6A6-2DC0-2AEF-C2CF7D126188}"/>
          </ac:spMkLst>
        </pc:spChg>
        <pc:spChg chg="del">
          <ac:chgData name="Etienne Simon Thomas Bacquet" userId="b1ebd62967201fbd" providerId="LiveId" clId="{E0498541-21B6-4ACB-B036-D98F60B5938D}" dt="2022-10-08T16:57:32.321" v="637" actId="478"/>
          <ac:spMkLst>
            <pc:docMk/>
            <pc:sldMk cId="1792812127" sldId="259"/>
            <ac:spMk id="4" creationId="{9AA10C4B-9BA6-3AAE-C78D-C39379FD486E}"/>
          </ac:spMkLst>
        </pc:spChg>
        <pc:spChg chg="add mod">
          <ac:chgData name="Etienne Simon Thomas Bacquet" userId="b1ebd62967201fbd" providerId="LiveId" clId="{E0498541-21B6-4ACB-B036-D98F60B5938D}" dt="2022-10-12T10:52:34.599" v="2671" actId="1076"/>
          <ac:spMkLst>
            <pc:docMk/>
            <pc:sldMk cId="1792812127" sldId="259"/>
            <ac:spMk id="4" creationId="{A185D1E4-3321-D662-B2B5-2125BF317F73}"/>
          </ac:spMkLst>
        </pc:spChg>
        <pc:graphicFrameChg chg="del mod">
          <ac:chgData name="Etienne Simon Thomas Bacquet" userId="b1ebd62967201fbd" providerId="LiveId" clId="{E0498541-21B6-4ACB-B036-D98F60B5938D}" dt="2022-10-08T16:57:41.876" v="640" actId="478"/>
          <ac:graphicFrameMkLst>
            <pc:docMk/>
            <pc:sldMk cId="1792812127" sldId="259"/>
            <ac:graphicFrameMk id="17" creationId="{169CC93F-AB63-42E7-6722-FFA1D5FF97A8}"/>
          </ac:graphicFrameMkLst>
        </pc:graphicFrameChg>
        <pc:picChg chg="add mod">
          <ac:chgData name="Etienne Simon Thomas Bacquet" userId="b1ebd62967201fbd" providerId="LiveId" clId="{E0498541-21B6-4ACB-B036-D98F60B5938D}" dt="2022-10-12T10:51:54.062" v="2642" actId="1076"/>
          <ac:picMkLst>
            <pc:docMk/>
            <pc:sldMk cId="1792812127" sldId="259"/>
            <ac:picMk id="3" creationId="{BE9AC14B-DE05-5FA2-1872-7311268E20CE}"/>
          </ac:picMkLst>
        </pc:picChg>
        <pc:picChg chg="del">
          <ac:chgData name="Etienne Simon Thomas Bacquet" userId="b1ebd62967201fbd" providerId="LiveId" clId="{E0498541-21B6-4ACB-B036-D98F60B5938D}" dt="2022-10-08T16:57:45.050" v="641" actId="478"/>
          <ac:picMkLst>
            <pc:docMk/>
            <pc:sldMk cId="1792812127" sldId="259"/>
            <ac:picMk id="18" creationId="{05BEF34A-9A6B-4F2D-DDD1-EDEFA3EABF48}"/>
          </ac:picMkLst>
        </pc:picChg>
      </pc:sldChg>
      <pc:sldChg chg="addSp delSp modSp add mod">
        <pc:chgData name="Etienne Simon Thomas Bacquet" userId="b1ebd62967201fbd" providerId="LiveId" clId="{E0498541-21B6-4ACB-B036-D98F60B5938D}" dt="2022-10-09T10:04:25.210" v="716" actId="1076"/>
        <pc:sldMkLst>
          <pc:docMk/>
          <pc:sldMk cId="1420973899" sldId="260"/>
        </pc:sldMkLst>
        <pc:spChg chg="add mod">
          <ac:chgData name="Etienne Simon Thomas Bacquet" userId="b1ebd62967201fbd" providerId="LiveId" clId="{E0498541-21B6-4ACB-B036-D98F60B5938D}" dt="2022-10-09T10:03:56.387" v="712" actId="790"/>
          <ac:spMkLst>
            <pc:docMk/>
            <pc:sldMk cId="1420973899" sldId="260"/>
            <ac:spMk id="3" creationId="{E75C864B-24BB-73F3-3B4B-FD84F46774E7}"/>
          </ac:spMkLst>
        </pc:spChg>
        <pc:picChg chg="add del mod">
          <ac:chgData name="Etienne Simon Thomas Bacquet" userId="b1ebd62967201fbd" providerId="LiveId" clId="{E0498541-21B6-4ACB-B036-D98F60B5938D}" dt="2022-10-09T09:56:40.115" v="669" actId="478"/>
          <ac:picMkLst>
            <pc:docMk/>
            <pc:sldMk cId="1420973899" sldId="260"/>
            <ac:picMk id="2" creationId="{AD95CEB1-3CCE-471A-58E1-717A61CE63EB}"/>
          </ac:picMkLst>
        </pc:picChg>
        <pc:picChg chg="add mod">
          <ac:chgData name="Etienne Simon Thomas Bacquet" userId="b1ebd62967201fbd" providerId="LiveId" clId="{E0498541-21B6-4ACB-B036-D98F60B5938D}" dt="2022-10-09T10:04:25.210" v="716" actId="1076"/>
          <ac:picMkLst>
            <pc:docMk/>
            <pc:sldMk cId="1420973899" sldId="260"/>
            <ac:picMk id="5" creationId="{EC0861D1-7DDF-7F11-FBB7-A52B1BDAC1F1}"/>
          </ac:picMkLst>
        </pc:picChg>
      </pc:sldChg>
      <pc:sldChg chg="addSp delSp modSp add mod ord delAnim modAnim">
        <pc:chgData name="Etienne Simon Thomas Bacquet" userId="b1ebd62967201fbd" providerId="LiveId" clId="{E0498541-21B6-4ACB-B036-D98F60B5938D}" dt="2022-10-12T12:10:29.458" v="2918" actId="313"/>
        <pc:sldMkLst>
          <pc:docMk/>
          <pc:sldMk cId="2375053558" sldId="261"/>
        </pc:sldMkLst>
        <pc:spChg chg="add mod">
          <ac:chgData name="Etienne Simon Thomas Bacquet" userId="b1ebd62967201fbd" providerId="LiveId" clId="{E0498541-21B6-4ACB-B036-D98F60B5938D}" dt="2022-10-12T10:46:00.753" v="2543" actId="20577"/>
          <ac:spMkLst>
            <pc:docMk/>
            <pc:sldMk cId="2375053558" sldId="261"/>
            <ac:spMk id="2" creationId="{17D0E99C-0EA6-9858-17C5-8B5C81E0653D}"/>
          </ac:spMkLst>
        </pc:spChg>
        <pc:spChg chg="add mod">
          <ac:chgData name="Etienne Simon Thomas Bacquet" userId="b1ebd62967201fbd" providerId="LiveId" clId="{E0498541-21B6-4ACB-B036-D98F60B5938D}" dt="2022-10-12T10:55:12.913" v="2744" actId="14100"/>
          <ac:spMkLst>
            <pc:docMk/>
            <pc:sldMk cId="2375053558" sldId="261"/>
            <ac:spMk id="5" creationId="{787FEE93-467F-059C-A627-1C54745ACB11}"/>
          </ac:spMkLst>
        </pc:spChg>
        <pc:spChg chg="add del mod">
          <ac:chgData name="Etienne Simon Thomas Bacquet" userId="b1ebd62967201fbd" providerId="LiveId" clId="{E0498541-21B6-4ACB-B036-D98F60B5938D}" dt="2022-10-12T10:54:24.524" v="2691" actId="478"/>
          <ac:spMkLst>
            <pc:docMk/>
            <pc:sldMk cId="2375053558" sldId="261"/>
            <ac:spMk id="6" creationId="{FA0914D2-841B-ACD7-4B45-506641A37DA1}"/>
          </ac:spMkLst>
        </pc:spChg>
        <pc:spChg chg="add del mod">
          <ac:chgData name="Etienne Simon Thomas Bacquet" userId="b1ebd62967201fbd" providerId="LiveId" clId="{E0498541-21B6-4ACB-B036-D98F60B5938D}" dt="2022-10-12T11:22:32.888" v="2751" actId="478"/>
          <ac:spMkLst>
            <pc:docMk/>
            <pc:sldMk cId="2375053558" sldId="261"/>
            <ac:spMk id="13" creationId="{6DA528C7-964C-4242-E618-2D18E68F87C5}"/>
          </ac:spMkLst>
        </pc:spChg>
        <pc:spChg chg="add mod">
          <ac:chgData name="Etienne Simon Thomas Bacquet" userId="b1ebd62967201fbd" providerId="LiveId" clId="{E0498541-21B6-4ACB-B036-D98F60B5938D}" dt="2022-10-12T12:10:29.458" v="2918" actId="313"/>
          <ac:spMkLst>
            <pc:docMk/>
            <pc:sldMk cId="2375053558" sldId="261"/>
            <ac:spMk id="14" creationId="{68D3DD60-56EC-4E8F-E46F-994E49483CF5}"/>
          </ac:spMkLst>
        </pc:spChg>
        <pc:picChg chg="add mod modCrop">
          <ac:chgData name="Etienne Simon Thomas Bacquet" userId="b1ebd62967201fbd" providerId="LiveId" clId="{E0498541-21B6-4ACB-B036-D98F60B5938D}" dt="2022-10-12T10:44:24.832" v="2523" actId="732"/>
          <ac:picMkLst>
            <pc:docMk/>
            <pc:sldMk cId="2375053558" sldId="261"/>
            <ac:picMk id="4" creationId="{57D57D72-5CFA-C3FF-4334-56E3521D5A96}"/>
          </ac:picMkLst>
        </pc:picChg>
        <pc:picChg chg="add mod">
          <ac:chgData name="Etienne Simon Thomas Bacquet" userId="b1ebd62967201fbd" providerId="LiveId" clId="{E0498541-21B6-4ACB-B036-D98F60B5938D}" dt="2022-10-12T10:44:38.516" v="2525" actId="1076"/>
          <ac:picMkLst>
            <pc:docMk/>
            <pc:sldMk cId="2375053558" sldId="261"/>
            <ac:picMk id="8" creationId="{D61EAD0D-7021-BAF9-AAAF-2488C5B13630}"/>
          </ac:picMkLst>
        </pc:picChg>
        <pc:picChg chg="add mod">
          <ac:chgData name="Etienne Simon Thomas Bacquet" userId="b1ebd62967201fbd" providerId="LiveId" clId="{E0498541-21B6-4ACB-B036-D98F60B5938D}" dt="2022-10-12T10:44:43.561" v="2526" actId="1076"/>
          <ac:picMkLst>
            <pc:docMk/>
            <pc:sldMk cId="2375053558" sldId="261"/>
            <ac:picMk id="12" creationId="{4C2EB289-86BA-1825-3274-EC61A043209B}"/>
          </ac:picMkLst>
        </pc:picChg>
      </pc:sldChg>
      <pc:sldChg chg="addSp delSp modSp add mod">
        <pc:chgData name="Etienne Simon Thomas Bacquet" userId="b1ebd62967201fbd" providerId="LiveId" clId="{E0498541-21B6-4ACB-B036-D98F60B5938D}" dt="2022-10-09T10:22:42.811" v="1254" actId="20577"/>
        <pc:sldMkLst>
          <pc:docMk/>
          <pc:sldMk cId="1095493535" sldId="262"/>
        </pc:sldMkLst>
        <pc:spChg chg="mod">
          <ac:chgData name="Etienne Simon Thomas Bacquet" userId="b1ebd62967201fbd" providerId="LiveId" clId="{E0498541-21B6-4ACB-B036-D98F60B5938D}" dt="2022-10-09T10:14:41.671" v="752" actId="20577"/>
          <ac:spMkLst>
            <pc:docMk/>
            <pc:sldMk cId="1095493535" sldId="262"/>
            <ac:spMk id="2" creationId="{17D0E99C-0EA6-9858-17C5-8B5C81E0653D}"/>
          </ac:spMkLst>
        </pc:spChg>
        <pc:graphicFrameChg chg="add del mod modGraphic">
          <ac:chgData name="Etienne Simon Thomas Bacquet" userId="b1ebd62967201fbd" providerId="LiveId" clId="{E0498541-21B6-4ACB-B036-D98F60B5938D}" dt="2022-10-09T10:15:44.579" v="767" actId="478"/>
          <ac:graphicFrameMkLst>
            <pc:docMk/>
            <pc:sldMk cId="1095493535" sldId="262"/>
            <ac:graphicFrameMk id="3" creationId="{E984FD76-A3C9-5837-55CD-A85FFC4BE42E}"/>
          </ac:graphicFrameMkLst>
        </pc:graphicFrameChg>
        <pc:graphicFrameChg chg="add mod modGraphic">
          <ac:chgData name="Etienne Simon Thomas Bacquet" userId="b1ebd62967201fbd" providerId="LiveId" clId="{E0498541-21B6-4ACB-B036-D98F60B5938D}" dt="2022-10-09T10:22:42.811" v="1254" actId="20577"/>
          <ac:graphicFrameMkLst>
            <pc:docMk/>
            <pc:sldMk cId="1095493535" sldId="262"/>
            <ac:graphicFrameMk id="4" creationId="{68447E9A-5332-EB77-AADA-41EFA4DC8BB9}"/>
          </ac:graphicFrameMkLst>
        </pc:graphicFrameChg>
      </pc:sldChg>
      <pc:sldChg chg="addSp delSp modSp add mod">
        <pc:chgData name="Etienne Simon Thomas Bacquet" userId="b1ebd62967201fbd" providerId="LiveId" clId="{E0498541-21B6-4ACB-B036-D98F60B5938D}" dt="2022-10-12T11:54:04.248" v="2912" actId="14100"/>
        <pc:sldMkLst>
          <pc:docMk/>
          <pc:sldMk cId="2893925250" sldId="263"/>
        </pc:sldMkLst>
        <pc:spChg chg="mod">
          <ac:chgData name="Etienne Simon Thomas Bacquet" userId="b1ebd62967201fbd" providerId="LiveId" clId="{E0498541-21B6-4ACB-B036-D98F60B5938D}" dt="2022-10-09T10:23:28.815" v="1269" actId="20577"/>
          <ac:spMkLst>
            <pc:docMk/>
            <pc:sldMk cId="2893925250" sldId="263"/>
            <ac:spMk id="2" creationId="{17D0E99C-0EA6-9858-17C5-8B5C81E0653D}"/>
          </ac:spMkLst>
        </pc:spChg>
        <pc:spChg chg="add mod">
          <ac:chgData name="Etienne Simon Thomas Bacquet" userId="b1ebd62967201fbd" providerId="LiveId" clId="{E0498541-21B6-4ACB-B036-D98F60B5938D}" dt="2022-10-09T10:34:21.864" v="1402" actId="1076"/>
          <ac:spMkLst>
            <pc:docMk/>
            <pc:sldMk cId="2893925250" sldId="263"/>
            <ac:spMk id="17" creationId="{352A3EE3-0226-ADFA-90C2-70597BECA9E1}"/>
          </ac:spMkLst>
        </pc:spChg>
        <pc:spChg chg="add mod">
          <ac:chgData name="Etienne Simon Thomas Bacquet" userId="b1ebd62967201fbd" providerId="LiveId" clId="{E0498541-21B6-4ACB-B036-D98F60B5938D}" dt="2022-10-09T10:34:33.309" v="1405" actId="1076"/>
          <ac:spMkLst>
            <pc:docMk/>
            <pc:sldMk cId="2893925250" sldId="263"/>
            <ac:spMk id="18" creationId="{2FFDA77B-406E-4FEC-CC52-DF41777E5421}"/>
          </ac:spMkLst>
        </pc:spChg>
        <pc:spChg chg="add mod">
          <ac:chgData name="Etienne Simon Thomas Bacquet" userId="b1ebd62967201fbd" providerId="LiveId" clId="{E0498541-21B6-4ACB-B036-D98F60B5938D}" dt="2022-10-09T10:32:10.207" v="1362" actId="14100"/>
          <ac:spMkLst>
            <pc:docMk/>
            <pc:sldMk cId="2893925250" sldId="263"/>
            <ac:spMk id="19" creationId="{80EC3C4C-01EC-582D-729F-64F8A4776612}"/>
          </ac:spMkLst>
        </pc:spChg>
        <pc:spChg chg="add mod">
          <ac:chgData name="Etienne Simon Thomas Bacquet" userId="b1ebd62967201fbd" providerId="LiveId" clId="{E0498541-21B6-4ACB-B036-D98F60B5938D}" dt="2022-10-09T10:36:09.814" v="1441" actId="1076"/>
          <ac:spMkLst>
            <pc:docMk/>
            <pc:sldMk cId="2893925250" sldId="263"/>
            <ac:spMk id="20" creationId="{E492CA43-F25D-BBC0-172A-23CB40A05515}"/>
          </ac:spMkLst>
        </pc:spChg>
        <pc:spChg chg="add mod">
          <ac:chgData name="Etienne Simon Thomas Bacquet" userId="b1ebd62967201fbd" providerId="LiveId" clId="{E0498541-21B6-4ACB-B036-D98F60B5938D}" dt="2022-10-09T10:35:29.724" v="1426" actId="255"/>
          <ac:spMkLst>
            <pc:docMk/>
            <pc:sldMk cId="2893925250" sldId="263"/>
            <ac:spMk id="24" creationId="{A3C30B75-B665-C64C-4631-040EF827A4BC}"/>
          </ac:spMkLst>
        </pc:spChg>
        <pc:spChg chg="add mod">
          <ac:chgData name="Etienne Simon Thomas Bacquet" userId="b1ebd62967201fbd" providerId="LiveId" clId="{E0498541-21B6-4ACB-B036-D98F60B5938D}" dt="2022-10-09T10:35:43.250" v="1437" actId="20577"/>
          <ac:spMkLst>
            <pc:docMk/>
            <pc:sldMk cId="2893925250" sldId="263"/>
            <ac:spMk id="25" creationId="{EB34B6C2-9107-3C8D-4FAE-0189A1624B0C}"/>
          </ac:spMkLst>
        </pc:spChg>
        <pc:graphicFrameChg chg="del">
          <ac:chgData name="Etienne Simon Thomas Bacquet" userId="b1ebd62967201fbd" providerId="LiveId" clId="{E0498541-21B6-4ACB-B036-D98F60B5938D}" dt="2022-10-09T10:22:59.079" v="1256" actId="478"/>
          <ac:graphicFrameMkLst>
            <pc:docMk/>
            <pc:sldMk cId="2893925250" sldId="263"/>
            <ac:graphicFrameMk id="4" creationId="{68447E9A-5332-EB77-AADA-41EFA4DC8BB9}"/>
          </ac:graphicFrameMkLst>
        </pc:graphicFrameChg>
        <pc:picChg chg="add mod">
          <ac:chgData name="Etienne Simon Thomas Bacquet" userId="b1ebd62967201fbd" providerId="LiveId" clId="{E0498541-21B6-4ACB-B036-D98F60B5938D}" dt="2022-10-09T10:34:02.360" v="1400" actId="1076"/>
          <ac:picMkLst>
            <pc:docMk/>
            <pc:sldMk cId="2893925250" sldId="263"/>
            <ac:picMk id="3" creationId="{57C49187-794D-F4FA-2B09-5D5C033DF398}"/>
          </ac:picMkLst>
        </pc:picChg>
        <pc:picChg chg="add del mod modCrop">
          <ac:chgData name="Etienne Simon Thomas Bacquet" userId="b1ebd62967201fbd" providerId="LiveId" clId="{E0498541-21B6-4ACB-B036-D98F60B5938D}" dt="2022-10-12T11:53:24.889" v="2907" actId="478"/>
          <ac:picMkLst>
            <pc:docMk/>
            <pc:sldMk cId="2893925250" sldId="263"/>
            <ac:picMk id="4" creationId="{A1ABFAA1-0676-9A6E-93FB-472C95FDC281}"/>
          </ac:picMkLst>
        </pc:picChg>
        <pc:picChg chg="add mod">
          <ac:chgData name="Etienne Simon Thomas Bacquet" userId="b1ebd62967201fbd" providerId="LiveId" clId="{E0498541-21B6-4ACB-B036-D98F60B5938D}" dt="2022-10-09T10:34:26.612" v="1403" actId="1076"/>
          <ac:picMkLst>
            <pc:docMk/>
            <pc:sldMk cId="2893925250" sldId="263"/>
            <ac:picMk id="5" creationId="{C38CAD60-5731-0C71-F16B-C9040026A048}"/>
          </ac:picMkLst>
        </pc:picChg>
        <pc:picChg chg="add mod">
          <ac:chgData name="Etienne Simon Thomas Bacquet" userId="b1ebd62967201fbd" providerId="LiveId" clId="{E0498541-21B6-4ACB-B036-D98F60B5938D}" dt="2022-10-09T10:34:28.075" v="1404" actId="1076"/>
          <ac:picMkLst>
            <pc:docMk/>
            <pc:sldMk cId="2893925250" sldId="263"/>
            <ac:picMk id="6" creationId="{C34688E5-D1F6-FA19-36A9-D86ACC2A0E34}"/>
          </ac:picMkLst>
        </pc:picChg>
        <pc:picChg chg="add mod">
          <ac:chgData name="Etienne Simon Thomas Bacquet" userId="b1ebd62967201fbd" providerId="LiveId" clId="{E0498541-21B6-4ACB-B036-D98F60B5938D}" dt="2022-10-09T10:34:36.700" v="1406" actId="1076"/>
          <ac:picMkLst>
            <pc:docMk/>
            <pc:sldMk cId="2893925250" sldId="263"/>
            <ac:picMk id="7" creationId="{452E92AD-C706-7559-CC81-4920E177216A}"/>
          </ac:picMkLst>
        </pc:picChg>
        <pc:picChg chg="add mod">
          <ac:chgData name="Etienne Simon Thomas Bacquet" userId="b1ebd62967201fbd" providerId="LiveId" clId="{E0498541-21B6-4ACB-B036-D98F60B5938D}" dt="2022-10-09T10:33:35.753" v="1390" actId="1076"/>
          <ac:picMkLst>
            <pc:docMk/>
            <pc:sldMk cId="2893925250" sldId="263"/>
            <ac:picMk id="8" creationId="{1AAC584B-E45D-B02F-B675-A2612362457F}"/>
          </ac:picMkLst>
        </pc:picChg>
        <pc:picChg chg="add mod">
          <ac:chgData name="Etienne Simon Thomas Bacquet" userId="b1ebd62967201fbd" providerId="LiveId" clId="{E0498541-21B6-4ACB-B036-D98F60B5938D}" dt="2022-10-09T10:33:39.274" v="1392" actId="1076"/>
          <ac:picMkLst>
            <pc:docMk/>
            <pc:sldMk cId="2893925250" sldId="263"/>
            <ac:picMk id="12" creationId="{38AC951A-BE5E-AEA4-2E9C-E8D13FCCE582}"/>
          </ac:picMkLst>
        </pc:picChg>
        <pc:picChg chg="add mod modCrop">
          <ac:chgData name="Etienne Simon Thomas Bacquet" userId="b1ebd62967201fbd" providerId="LiveId" clId="{E0498541-21B6-4ACB-B036-D98F60B5938D}" dt="2022-10-12T11:54:04.248" v="2912" actId="14100"/>
          <ac:picMkLst>
            <pc:docMk/>
            <pc:sldMk cId="2893925250" sldId="263"/>
            <ac:picMk id="13" creationId="{1A15D11D-CB80-15B3-DBAF-B4752F1275D0}"/>
          </ac:picMkLst>
        </pc:picChg>
        <pc:picChg chg="add mod">
          <ac:chgData name="Etienne Simon Thomas Bacquet" userId="b1ebd62967201fbd" providerId="LiveId" clId="{E0498541-21B6-4ACB-B036-D98F60B5938D}" dt="2022-10-09T10:33:37.515" v="1391" actId="1076"/>
          <ac:picMkLst>
            <pc:docMk/>
            <pc:sldMk cId="2893925250" sldId="263"/>
            <ac:picMk id="14" creationId="{733222C9-26BD-64F7-8031-745760BC697C}"/>
          </ac:picMkLst>
        </pc:picChg>
        <pc:picChg chg="add mod">
          <ac:chgData name="Etienne Simon Thomas Bacquet" userId="b1ebd62967201fbd" providerId="LiveId" clId="{E0498541-21B6-4ACB-B036-D98F60B5938D}" dt="2022-10-09T10:33:41.885" v="1393" actId="1076"/>
          <ac:picMkLst>
            <pc:docMk/>
            <pc:sldMk cId="2893925250" sldId="263"/>
            <ac:picMk id="16" creationId="{B0ECB554-8804-E574-D43C-86A8DECC2448}"/>
          </ac:picMkLst>
        </pc:picChg>
        <pc:cxnChg chg="add mod">
          <ac:chgData name="Etienne Simon Thomas Bacquet" userId="b1ebd62967201fbd" providerId="LiveId" clId="{E0498541-21B6-4ACB-B036-D98F60B5938D}" dt="2022-10-09T10:33:50.310" v="1396" actId="1076"/>
          <ac:cxnSpMkLst>
            <pc:docMk/>
            <pc:sldMk cId="2893925250" sldId="263"/>
            <ac:cxnSpMk id="22" creationId="{FECD76EA-7740-BB1C-8773-8784FAFB6DDE}"/>
          </ac:cxnSpMkLst>
        </pc:cxnChg>
        <pc:cxnChg chg="add mod">
          <ac:chgData name="Etienne Simon Thomas Bacquet" userId="b1ebd62967201fbd" providerId="LiveId" clId="{E0498541-21B6-4ACB-B036-D98F60B5938D}" dt="2022-10-09T10:36:19.176" v="1442" actId="14100"/>
          <ac:cxnSpMkLst>
            <pc:docMk/>
            <pc:sldMk cId="2893925250" sldId="263"/>
            <ac:cxnSpMk id="26" creationId="{28F07DBC-1D87-D0E1-8E9D-B0E5F3BBAAF0}"/>
          </ac:cxnSpMkLst>
        </pc:cxnChg>
      </pc:sldChg>
      <pc:sldChg chg="addSp delSp modSp add mod">
        <pc:chgData name="Etienne Simon Thomas Bacquet" userId="b1ebd62967201fbd" providerId="LiveId" clId="{E0498541-21B6-4ACB-B036-D98F60B5938D}" dt="2022-10-12T10:47:31.846" v="2593" actId="20577"/>
        <pc:sldMkLst>
          <pc:docMk/>
          <pc:sldMk cId="3503754892" sldId="264"/>
        </pc:sldMkLst>
        <pc:spChg chg="mod">
          <ac:chgData name="Etienne Simon Thomas Bacquet" userId="b1ebd62967201fbd" providerId="LiveId" clId="{E0498541-21B6-4ACB-B036-D98F60B5938D}" dt="2022-10-09T10:37:16.663" v="1475" actId="27636"/>
          <ac:spMkLst>
            <pc:docMk/>
            <pc:sldMk cId="3503754892" sldId="264"/>
            <ac:spMk id="2" creationId="{17D0E99C-0EA6-9858-17C5-8B5C81E0653D}"/>
          </ac:spMkLst>
        </pc:spChg>
        <pc:spChg chg="add mod">
          <ac:chgData name="Etienne Simon Thomas Bacquet" userId="b1ebd62967201fbd" providerId="LiveId" clId="{E0498541-21B6-4ACB-B036-D98F60B5938D}" dt="2022-10-09T10:47:12.468" v="1589"/>
          <ac:spMkLst>
            <pc:docMk/>
            <pc:sldMk cId="3503754892" sldId="264"/>
            <ac:spMk id="7" creationId="{B793EF00-06DC-9363-6AAE-133E77D1D95B}"/>
          </ac:spMkLst>
        </pc:spChg>
        <pc:spChg chg="add mod">
          <ac:chgData name="Etienne Simon Thomas Bacquet" userId="b1ebd62967201fbd" providerId="LiveId" clId="{E0498541-21B6-4ACB-B036-D98F60B5938D}" dt="2022-10-09T10:47:12.468" v="1589"/>
          <ac:spMkLst>
            <pc:docMk/>
            <pc:sldMk cId="3503754892" sldId="264"/>
            <ac:spMk id="8" creationId="{0B9223BD-7579-5321-1841-1A4EBF03BB9B}"/>
          </ac:spMkLst>
        </pc:spChg>
        <pc:spChg chg="add mod">
          <ac:chgData name="Etienne Simon Thomas Bacquet" userId="b1ebd62967201fbd" providerId="LiveId" clId="{E0498541-21B6-4ACB-B036-D98F60B5938D}" dt="2022-10-09T10:55:52.624" v="1970" actId="1076"/>
          <ac:spMkLst>
            <pc:docMk/>
            <pc:sldMk cId="3503754892" sldId="264"/>
            <ac:spMk id="13" creationId="{62580CBF-0E6A-F1F5-5901-5C554C15FAAA}"/>
          </ac:spMkLst>
        </pc:spChg>
        <pc:spChg chg="add mod">
          <ac:chgData name="Etienne Simon Thomas Bacquet" userId="b1ebd62967201fbd" providerId="LiveId" clId="{E0498541-21B6-4ACB-B036-D98F60B5938D}" dt="2022-10-09T10:56:02.145" v="1972" actId="1076"/>
          <ac:spMkLst>
            <pc:docMk/>
            <pc:sldMk cId="3503754892" sldId="264"/>
            <ac:spMk id="14" creationId="{02DCF57B-D176-1354-ECF9-BDA3DED9A89B}"/>
          </ac:spMkLst>
        </pc:spChg>
        <pc:spChg chg="add mod">
          <ac:chgData name="Etienne Simon Thomas Bacquet" userId="b1ebd62967201fbd" providerId="LiveId" clId="{E0498541-21B6-4ACB-B036-D98F60B5938D}" dt="2022-10-09T10:56:12.937" v="1973" actId="207"/>
          <ac:spMkLst>
            <pc:docMk/>
            <pc:sldMk cId="3503754892" sldId="264"/>
            <ac:spMk id="15" creationId="{8BE59485-B031-BF60-D3C9-DE15ADCCD01D}"/>
          </ac:spMkLst>
        </pc:spChg>
        <pc:spChg chg="add mod">
          <ac:chgData name="Etienne Simon Thomas Bacquet" userId="b1ebd62967201fbd" providerId="LiveId" clId="{E0498541-21B6-4ACB-B036-D98F60B5938D}" dt="2022-10-09T10:55:50.229" v="1969" actId="1076"/>
          <ac:spMkLst>
            <pc:docMk/>
            <pc:sldMk cId="3503754892" sldId="264"/>
            <ac:spMk id="16" creationId="{7430E23D-4D89-4D25-EC0B-F110B338B243}"/>
          </ac:spMkLst>
        </pc:spChg>
        <pc:grpChg chg="add del mod">
          <ac:chgData name="Etienne Simon Thomas Bacquet" userId="b1ebd62967201fbd" providerId="LiveId" clId="{E0498541-21B6-4ACB-B036-D98F60B5938D}" dt="2022-10-09T10:47:14.881" v="1590" actId="478"/>
          <ac:grpSpMkLst>
            <pc:docMk/>
            <pc:sldMk cId="3503754892" sldId="264"/>
            <ac:grpSpMk id="6" creationId="{4B9EFF69-DA7F-5D43-1E49-6F6708C458AA}"/>
          </ac:grpSpMkLst>
        </pc:grpChg>
        <pc:graphicFrameChg chg="add del modGraphic">
          <ac:chgData name="Etienne Simon Thomas Bacquet" userId="b1ebd62967201fbd" providerId="LiveId" clId="{E0498541-21B6-4ACB-B036-D98F60B5938D}" dt="2022-10-09T10:39:31.896" v="1477" actId="1032"/>
          <ac:graphicFrameMkLst>
            <pc:docMk/>
            <pc:sldMk cId="3503754892" sldId="264"/>
            <ac:graphicFrameMk id="3" creationId="{0FC6B7A9-DC5A-F1A7-FA47-B99C73E838C9}"/>
          </ac:graphicFrameMkLst>
        </pc:graphicFrameChg>
        <pc:graphicFrameChg chg="add del mod modGraphic">
          <ac:chgData name="Etienne Simon Thomas Bacquet" userId="b1ebd62967201fbd" providerId="LiveId" clId="{E0498541-21B6-4ACB-B036-D98F60B5938D}" dt="2022-10-09T10:46:25.788" v="1585" actId="478"/>
          <ac:graphicFrameMkLst>
            <pc:docMk/>
            <pc:sldMk cId="3503754892" sldId="264"/>
            <ac:graphicFrameMk id="4" creationId="{64DF8010-3FB3-A565-8FD9-0319EDF8E7F7}"/>
          </ac:graphicFrameMkLst>
        </pc:graphicFrameChg>
        <pc:graphicFrameChg chg="add del mod modGraphic">
          <ac:chgData name="Etienne Simon Thomas Bacquet" userId="b1ebd62967201fbd" providerId="LiveId" clId="{E0498541-21B6-4ACB-B036-D98F60B5938D}" dt="2022-10-09T10:47:04.596" v="1588" actId="478"/>
          <ac:graphicFrameMkLst>
            <pc:docMk/>
            <pc:sldMk cId="3503754892" sldId="264"/>
            <ac:graphicFrameMk id="5" creationId="{9A8FBA0E-54AB-6AE9-E010-3BF622426E59}"/>
          </ac:graphicFrameMkLst>
        </pc:graphicFrameChg>
        <pc:graphicFrameChg chg="add del mod modGraphic">
          <ac:chgData name="Etienne Simon Thomas Bacquet" userId="b1ebd62967201fbd" providerId="LiveId" clId="{E0498541-21B6-4ACB-B036-D98F60B5938D}" dt="2022-10-09T10:48:15.214" v="1595" actId="478"/>
          <ac:graphicFrameMkLst>
            <pc:docMk/>
            <pc:sldMk cId="3503754892" sldId="264"/>
            <ac:graphicFrameMk id="9" creationId="{B406989D-104F-0099-59BE-248E1E18D7DF}"/>
          </ac:graphicFrameMkLst>
        </pc:graphicFrameChg>
        <pc:graphicFrameChg chg="add mod modGraphic">
          <ac:chgData name="Etienne Simon Thomas Bacquet" userId="b1ebd62967201fbd" providerId="LiveId" clId="{E0498541-21B6-4ACB-B036-D98F60B5938D}" dt="2022-10-12T10:47:31.846" v="2593" actId="20577"/>
          <ac:graphicFrameMkLst>
            <pc:docMk/>
            <pc:sldMk cId="3503754892" sldId="264"/>
            <ac:graphicFrameMk id="12" creationId="{3A8E5DAC-8744-5755-96C7-919970B1B8E4}"/>
          </ac:graphicFrameMkLst>
        </pc:graphicFrameChg>
      </pc:sldChg>
      <pc:sldChg chg="addSp delSp modSp add mod">
        <pc:chgData name="Etienne Simon Thomas Bacquet" userId="b1ebd62967201fbd" providerId="LiveId" clId="{E0498541-21B6-4ACB-B036-D98F60B5938D}" dt="2022-10-09T11:02:12.205" v="2017" actId="20577"/>
        <pc:sldMkLst>
          <pc:docMk/>
          <pc:sldMk cId="737464501" sldId="265"/>
        </pc:sldMkLst>
        <pc:spChg chg="mod">
          <ac:chgData name="Etienne Simon Thomas Bacquet" userId="b1ebd62967201fbd" providerId="LiveId" clId="{E0498541-21B6-4ACB-B036-D98F60B5938D}" dt="2022-10-09T11:02:12.205" v="2017" actId="20577"/>
          <ac:spMkLst>
            <pc:docMk/>
            <pc:sldMk cId="737464501" sldId="265"/>
            <ac:spMk id="3" creationId="{E75C864B-24BB-73F3-3B4B-FD84F46774E7}"/>
          </ac:spMkLst>
        </pc:spChg>
        <pc:picChg chg="add del mod">
          <ac:chgData name="Etienne Simon Thomas Bacquet" userId="b1ebd62967201fbd" providerId="LiveId" clId="{E0498541-21B6-4ACB-B036-D98F60B5938D}" dt="2022-10-09T10:57:33.913" v="1982" actId="478"/>
          <ac:picMkLst>
            <pc:docMk/>
            <pc:sldMk cId="737464501" sldId="265"/>
            <ac:picMk id="4" creationId="{7E4EB104-FBA5-333A-8B89-BD6F159D8316}"/>
          </ac:picMkLst>
        </pc:picChg>
        <pc:picChg chg="del">
          <ac:chgData name="Etienne Simon Thomas Bacquet" userId="b1ebd62967201fbd" providerId="LiveId" clId="{E0498541-21B6-4ACB-B036-D98F60B5938D}" dt="2022-10-09T10:56:59.128" v="1980" actId="478"/>
          <ac:picMkLst>
            <pc:docMk/>
            <pc:sldMk cId="737464501" sldId="265"/>
            <ac:picMk id="5" creationId="{EC0861D1-7DDF-7F11-FBB7-A52B1BDAC1F1}"/>
          </ac:picMkLst>
        </pc:picChg>
        <pc:picChg chg="add mod">
          <ac:chgData name="Etienne Simon Thomas Bacquet" userId="b1ebd62967201fbd" providerId="LiveId" clId="{E0498541-21B6-4ACB-B036-D98F60B5938D}" dt="2022-10-09T10:57:52.388" v="1985" actId="1076"/>
          <ac:picMkLst>
            <pc:docMk/>
            <pc:sldMk cId="737464501" sldId="265"/>
            <ac:picMk id="7" creationId="{263A8279-E768-1253-DBDD-62538EB13BED}"/>
          </ac:picMkLst>
        </pc:picChg>
      </pc:sldChg>
      <pc:sldChg chg="addSp modSp add mod">
        <pc:chgData name="Etienne Simon Thomas Bacquet" userId="b1ebd62967201fbd" providerId="LiveId" clId="{E0498541-21B6-4ACB-B036-D98F60B5938D}" dt="2022-10-09T10:59:45.355" v="2011" actId="1076"/>
        <pc:sldMkLst>
          <pc:docMk/>
          <pc:sldMk cId="4237155910" sldId="266"/>
        </pc:sldMkLst>
        <pc:spChg chg="mod">
          <ac:chgData name="Etienne Simon Thomas Bacquet" userId="b1ebd62967201fbd" providerId="LiveId" clId="{E0498541-21B6-4ACB-B036-D98F60B5938D}" dt="2022-10-09T10:59:39.918" v="2010" actId="20577"/>
          <ac:spMkLst>
            <pc:docMk/>
            <pc:sldMk cId="4237155910" sldId="266"/>
            <ac:spMk id="2" creationId="{17D0E99C-0EA6-9858-17C5-8B5C81E0653D}"/>
          </ac:spMkLst>
        </pc:spChg>
        <pc:picChg chg="add mod">
          <ac:chgData name="Etienne Simon Thomas Bacquet" userId="b1ebd62967201fbd" providerId="LiveId" clId="{E0498541-21B6-4ACB-B036-D98F60B5938D}" dt="2022-10-09T10:59:45.355" v="2011" actId="1076"/>
          <ac:picMkLst>
            <pc:docMk/>
            <pc:sldMk cId="4237155910" sldId="266"/>
            <ac:picMk id="4" creationId="{67BD6619-51EE-0E97-2715-70303958E34B}"/>
          </ac:picMkLst>
        </pc:picChg>
      </pc:sldChg>
      <pc:sldChg chg="addSp modSp add mod">
        <pc:chgData name="Etienne Simon Thomas Bacquet" userId="b1ebd62967201fbd" providerId="LiveId" clId="{E0498541-21B6-4ACB-B036-D98F60B5938D}" dt="2022-10-09T11:03:13.744" v="2066" actId="27636"/>
        <pc:sldMkLst>
          <pc:docMk/>
          <pc:sldMk cId="335780467" sldId="267"/>
        </pc:sldMkLst>
        <pc:spChg chg="mod">
          <ac:chgData name="Etienne Simon Thomas Bacquet" userId="b1ebd62967201fbd" providerId="LiveId" clId="{E0498541-21B6-4ACB-B036-D98F60B5938D}" dt="2022-10-09T11:03:13.744" v="2066" actId="27636"/>
          <ac:spMkLst>
            <pc:docMk/>
            <pc:sldMk cId="335780467" sldId="267"/>
            <ac:spMk id="2" creationId="{17D0E99C-0EA6-9858-17C5-8B5C81E0653D}"/>
          </ac:spMkLst>
        </pc:spChg>
        <pc:picChg chg="add mod">
          <ac:chgData name="Etienne Simon Thomas Bacquet" userId="b1ebd62967201fbd" providerId="LiveId" clId="{E0498541-21B6-4ACB-B036-D98F60B5938D}" dt="2022-10-09T11:01:39.404" v="2015" actId="1076"/>
          <ac:picMkLst>
            <pc:docMk/>
            <pc:sldMk cId="335780467" sldId="267"/>
            <ac:picMk id="4" creationId="{687D387E-E555-FCF3-64E6-5F69C549CC5F}"/>
          </ac:picMkLst>
        </pc:picChg>
      </pc:sldChg>
      <pc:sldChg chg="addSp delSp modSp add mod modAnim">
        <pc:chgData name="Etienne Simon Thomas Bacquet" userId="b1ebd62967201fbd" providerId="LiveId" clId="{E0498541-21B6-4ACB-B036-D98F60B5938D}" dt="2022-10-12T10:53:43.749" v="2689" actId="14100"/>
        <pc:sldMkLst>
          <pc:docMk/>
          <pc:sldMk cId="3471120807" sldId="268"/>
        </pc:sldMkLst>
        <pc:spChg chg="mod">
          <ac:chgData name="Etienne Simon Thomas Bacquet" userId="b1ebd62967201fbd" providerId="LiveId" clId="{E0498541-21B6-4ACB-B036-D98F60B5938D}" dt="2022-10-09T11:04:20.165" v="2077" actId="20577"/>
          <ac:spMkLst>
            <pc:docMk/>
            <pc:sldMk cId="3471120807" sldId="268"/>
            <ac:spMk id="3" creationId="{E75C864B-24BB-73F3-3B4B-FD84F46774E7}"/>
          </ac:spMkLst>
        </pc:spChg>
        <pc:picChg chg="add mod">
          <ac:chgData name="Etienne Simon Thomas Bacquet" userId="b1ebd62967201fbd" providerId="LiveId" clId="{E0498541-21B6-4ACB-B036-D98F60B5938D}" dt="2022-10-12T10:53:43.749" v="2689" actId="14100"/>
          <ac:picMkLst>
            <pc:docMk/>
            <pc:sldMk cId="3471120807" sldId="268"/>
            <ac:picMk id="2" creationId="{42F23AAB-3BF3-ED51-E2F3-4E8880BF09E9}"/>
          </ac:picMkLst>
        </pc:picChg>
        <pc:picChg chg="add del mod">
          <ac:chgData name="Etienne Simon Thomas Bacquet" userId="b1ebd62967201fbd" providerId="LiveId" clId="{E0498541-21B6-4ACB-B036-D98F60B5938D}" dt="2022-10-12T10:52:50.043" v="2672" actId="478"/>
          <ac:picMkLst>
            <pc:docMk/>
            <pc:sldMk cId="3471120807" sldId="268"/>
            <ac:picMk id="4" creationId="{4D63D628-DB59-2B5D-8132-E3B1C9E92B98}"/>
          </ac:picMkLst>
        </pc:picChg>
        <pc:picChg chg="del">
          <ac:chgData name="Etienne Simon Thomas Bacquet" userId="b1ebd62967201fbd" providerId="LiveId" clId="{E0498541-21B6-4ACB-B036-D98F60B5938D}" dt="2022-10-09T11:04:22.972" v="2078" actId="478"/>
          <ac:picMkLst>
            <pc:docMk/>
            <pc:sldMk cId="3471120807" sldId="268"/>
            <ac:picMk id="7" creationId="{263A8279-E768-1253-DBDD-62538EB13BED}"/>
          </ac:picMkLst>
        </pc:picChg>
      </pc:sldChg>
      <pc:sldChg chg="addSp delSp modSp add mod">
        <pc:chgData name="Etienne Simon Thomas Bacquet" userId="b1ebd62967201fbd" providerId="LiveId" clId="{E0498541-21B6-4ACB-B036-D98F60B5938D}" dt="2022-10-12T13:29:35.199" v="4056" actId="20577"/>
        <pc:sldMkLst>
          <pc:docMk/>
          <pc:sldMk cId="2782703510" sldId="269"/>
        </pc:sldMkLst>
        <pc:spChg chg="mod">
          <ac:chgData name="Etienne Simon Thomas Bacquet" userId="b1ebd62967201fbd" providerId="LiveId" clId="{E0498541-21B6-4ACB-B036-D98F60B5938D}" dt="2022-10-12T09:24:42.344" v="2439" actId="20577"/>
          <ac:spMkLst>
            <pc:docMk/>
            <pc:sldMk cId="2782703510" sldId="269"/>
            <ac:spMk id="2" creationId="{17D0E99C-0EA6-9858-17C5-8B5C81E0653D}"/>
          </ac:spMkLst>
        </pc:spChg>
        <pc:spChg chg="add mod">
          <ac:chgData name="Etienne Simon Thomas Bacquet" userId="b1ebd62967201fbd" providerId="LiveId" clId="{E0498541-21B6-4ACB-B036-D98F60B5938D}" dt="2022-10-12T13:29:35.199" v="4056" actId="20577"/>
          <ac:spMkLst>
            <pc:docMk/>
            <pc:sldMk cId="2782703510" sldId="269"/>
            <ac:spMk id="3" creationId="{CC7CADAD-6A1E-BC7B-7092-38EDFCBFDEA1}"/>
          </ac:spMkLst>
        </pc:spChg>
        <pc:spChg chg="add mod">
          <ac:chgData name="Etienne Simon Thomas Bacquet" userId="b1ebd62967201fbd" providerId="LiveId" clId="{E0498541-21B6-4ACB-B036-D98F60B5938D}" dt="2022-10-12T12:46:21.648" v="3862" actId="20577"/>
          <ac:spMkLst>
            <pc:docMk/>
            <pc:sldMk cId="2782703510" sldId="269"/>
            <ac:spMk id="4" creationId="{76019C9C-F36A-54F8-BE4C-44D2B9D68779}"/>
          </ac:spMkLst>
        </pc:spChg>
        <pc:picChg chg="add del mod">
          <ac:chgData name="Etienne Simon Thomas Bacquet" userId="b1ebd62967201fbd" providerId="LiveId" clId="{E0498541-21B6-4ACB-B036-D98F60B5938D}" dt="2022-10-12T12:28:44.346" v="3290" actId="478"/>
          <ac:picMkLst>
            <pc:docMk/>
            <pc:sldMk cId="2782703510" sldId="269"/>
            <ac:picMk id="6" creationId="{02DD446A-0498-D5F0-B4D5-BA5B38F22DE4}"/>
          </ac:picMkLst>
        </pc:picChg>
        <pc:picChg chg="add mod">
          <ac:chgData name="Etienne Simon Thomas Bacquet" userId="b1ebd62967201fbd" providerId="LiveId" clId="{E0498541-21B6-4ACB-B036-D98F60B5938D}" dt="2022-10-12T12:29:08.372" v="3298" actId="14100"/>
          <ac:picMkLst>
            <pc:docMk/>
            <pc:sldMk cId="2782703510" sldId="269"/>
            <ac:picMk id="8" creationId="{951E905C-0766-7086-A27F-E5A25DF1721F}"/>
          </ac:picMkLst>
        </pc:picChg>
        <pc:picChg chg="add mod">
          <ac:chgData name="Etienne Simon Thomas Bacquet" userId="b1ebd62967201fbd" providerId="LiveId" clId="{E0498541-21B6-4ACB-B036-D98F60B5938D}" dt="2022-10-12T12:29:04.115" v="3296" actId="1076"/>
          <ac:picMkLst>
            <pc:docMk/>
            <pc:sldMk cId="2782703510" sldId="269"/>
            <ac:picMk id="12" creationId="{965CC407-9576-C50F-AB30-1597B946D6B8}"/>
          </ac:picMkLst>
        </pc:picChg>
      </pc:sldChg>
      <pc:sldChg chg="addSp modSp add mod">
        <pc:chgData name="Etienne Simon Thomas Bacquet" userId="b1ebd62967201fbd" providerId="LiveId" clId="{E0498541-21B6-4ACB-B036-D98F60B5938D}" dt="2022-10-12T12:39:31.451" v="3595" actId="20577"/>
        <pc:sldMkLst>
          <pc:docMk/>
          <pc:sldMk cId="1243720080" sldId="270"/>
        </pc:sldMkLst>
        <pc:spChg chg="mod">
          <ac:chgData name="Etienne Simon Thomas Bacquet" userId="b1ebd62967201fbd" providerId="LiveId" clId="{E0498541-21B6-4ACB-B036-D98F60B5938D}" dt="2022-10-09T11:06:00.231" v="2127" actId="27636"/>
          <ac:spMkLst>
            <pc:docMk/>
            <pc:sldMk cId="1243720080" sldId="270"/>
            <ac:spMk id="2" creationId="{17D0E99C-0EA6-9858-17C5-8B5C81E0653D}"/>
          </ac:spMkLst>
        </pc:spChg>
        <pc:spChg chg="add mod">
          <ac:chgData name="Etienne Simon Thomas Bacquet" userId="b1ebd62967201fbd" providerId="LiveId" clId="{E0498541-21B6-4ACB-B036-D98F60B5938D}" dt="2022-10-12T12:39:31.451" v="3595" actId="20577"/>
          <ac:spMkLst>
            <pc:docMk/>
            <pc:sldMk cId="1243720080" sldId="270"/>
            <ac:spMk id="3" creationId="{B4AF13B0-421B-4F79-D838-98D6524AD391}"/>
          </ac:spMkLst>
        </pc:spChg>
      </pc:sldChg>
      <pc:sldChg chg="addSp modSp add mod">
        <pc:chgData name="Etienne Simon Thomas Bacquet" userId="b1ebd62967201fbd" providerId="LiveId" clId="{E0498541-21B6-4ACB-B036-D98F60B5938D}" dt="2022-10-09T11:11:29.056" v="2411" actId="14100"/>
        <pc:sldMkLst>
          <pc:docMk/>
          <pc:sldMk cId="3952722692" sldId="271"/>
        </pc:sldMkLst>
        <pc:spChg chg="mod">
          <ac:chgData name="Etienne Simon Thomas Bacquet" userId="b1ebd62967201fbd" providerId="LiveId" clId="{E0498541-21B6-4ACB-B036-D98F60B5938D}" dt="2022-10-09T11:11:02.579" v="2406" actId="113"/>
          <ac:spMkLst>
            <pc:docMk/>
            <pc:sldMk cId="3952722692" sldId="271"/>
            <ac:spMk id="2" creationId="{17D0E99C-0EA6-9858-17C5-8B5C81E0653D}"/>
          </ac:spMkLst>
        </pc:spChg>
        <pc:picChg chg="add mod">
          <ac:chgData name="Etienne Simon Thomas Bacquet" userId="b1ebd62967201fbd" providerId="LiveId" clId="{E0498541-21B6-4ACB-B036-D98F60B5938D}" dt="2022-10-09T11:11:29.056" v="2411" actId="14100"/>
          <ac:picMkLst>
            <pc:docMk/>
            <pc:sldMk cId="3952722692" sldId="271"/>
            <ac:picMk id="4" creationId="{98068F01-677E-1ECF-7CD1-ED27D13EE9FA}"/>
          </ac:picMkLst>
        </pc:picChg>
      </pc:sldChg>
      <pc:sldChg chg="addSp delSp modSp add mod delAnim">
        <pc:chgData name="Etienne Simon Thomas Bacquet" userId="b1ebd62967201fbd" providerId="LiveId" clId="{E0498541-21B6-4ACB-B036-D98F60B5938D}" dt="2022-10-12T13:12:19.065" v="3993" actId="20577"/>
        <pc:sldMkLst>
          <pc:docMk/>
          <pc:sldMk cId="3878546683" sldId="272"/>
        </pc:sldMkLst>
        <pc:spChg chg="mod">
          <ac:chgData name="Etienne Simon Thomas Bacquet" userId="b1ebd62967201fbd" providerId="LiveId" clId="{E0498541-21B6-4ACB-B036-D98F60B5938D}" dt="2022-10-12T11:27:12.716" v="2871" actId="27636"/>
          <ac:spMkLst>
            <pc:docMk/>
            <pc:sldMk cId="3878546683" sldId="272"/>
            <ac:spMk id="2" creationId="{17D0E99C-0EA6-9858-17C5-8B5C81E0653D}"/>
          </ac:spMkLst>
        </pc:spChg>
        <pc:spChg chg="del">
          <ac:chgData name="Etienne Simon Thomas Bacquet" userId="b1ebd62967201fbd" providerId="LiveId" clId="{E0498541-21B6-4ACB-B036-D98F60B5938D}" dt="2022-10-12T11:26:53.163" v="2839" actId="478"/>
          <ac:spMkLst>
            <pc:docMk/>
            <pc:sldMk cId="3878546683" sldId="272"/>
            <ac:spMk id="5" creationId="{787FEE93-467F-059C-A627-1C54745ACB11}"/>
          </ac:spMkLst>
        </pc:spChg>
        <pc:spChg chg="add mod">
          <ac:chgData name="Etienne Simon Thomas Bacquet" userId="b1ebd62967201fbd" providerId="LiveId" clId="{E0498541-21B6-4ACB-B036-D98F60B5938D}" dt="2022-10-12T13:10:51.643" v="3970" actId="1076"/>
          <ac:spMkLst>
            <pc:docMk/>
            <pc:sldMk cId="3878546683" sldId="272"/>
            <ac:spMk id="13" creationId="{24F986C5-0EC4-170B-2D9A-C3DD57C77FA5}"/>
          </ac:spMkLst>
        </pc:spChg>
        <pc:spChg chg="del">
          <ac:chgData name="Etienne Simon Thomas Bacquet" userId="b1ebd62967201fbd" providerId="LiveId" clId="{E0498541-21B6-4ACB-B036-D98F60B5938D}" dt="2022-10-12T11:26:58.110" v="2843" actId="478"/>
          <ac:spMkLst>
            <pc:docMk/>
            <pc:sldMk cId="3878546683" sldId="272"/>
            <ac:spMk id="14" creationId="{68D3DD60-56EC-4E8F-E46F-994E49483CF5}"/>
          </ac:spMkLst>
        </pc:spChg>
        <pc:spChg chg="add mod">
          <ac:chgData name="Etienne Simon Thomas Bacquet" userId="b1ebd62967201fbd" providerId="LiveId" clId="{E0498541-21B6-4ACB-B036-D98F60B5938D}" dt="2022-10-12T13:11:00.677" v="3972" actId="1076"/>
          <ac:spMkLst>
            <pc:docMk/>
            <pc:sldMk cId="3878546683" sldId="272"/>
            <ac:spMk id="16" creationId="{EC656980-D76B-D661-AD25-1748CA9CAD3A}"/>
          </ac:spMkLst>
        </pc:spChg>
        <pc:spChg chg="add mod">
          <ac:chgData name="Etienne Simon Thomas Bacquet" userId="b1ebd62967201fbd" providerId="LiveId" clId="{E0498541-21B6-4ACB-B036-D98F60B5938D}" dt="2022-10-12T13:09:49.276" v="3947" actId="1076"/>
          <ac:spMkLst>
            <pc:docMk/>
            <pc:sldMk cId="3878546683" sldId="272"/>
            <ac:spMk id="17" creationId="{CBBDE66E-D21C-BD18-8CE0-29F4F7068F96}"/>
          </ac:spMkLst>
        </pc:spChg>
        <pc:spChg chg="add mod">
          <ac:chgData name="Etienne Simon Thomas Bacquet" userId="b1ebd62967201fbd" providerId="LiveId" clId="{E0498541-21B6-4ACB-B036-D98F60B5938D}" dt="2022-10-12T13:12:19.065" v="3993" actId="20577"/>
          <ac:spMkLst>
            <pc:docMk/>
            <pc:sldMk cId="3878546683" sldId="272"/>
            <ac:spMk id="18" creationId="{8BC418E8-6BFE-7043-EE3A-18892E28A5E4}"/>
          </ac:spMkLst>
        </pc:spChg>
        <pc:spChg chg="add mod">
          <ac:chgData name="Etienne Simon Thomas Bacquet" userId="b1ebd62967201fbd" providerId="LiveId" clId="{E0498541-21B6-4ACB-B036-D98F60B5938D}" dt="2022-10-12T13:10:56.941" v="3971" actId="1076"/>
          <ac:spMkLst>
            <pc:docMk/>
            <pc:sldMk cId="3878546683" sldId="272"/>
            <ac:spMk id="19" creationId="{12347F96-CA9A-476C-DD98-AABAAC6C53E6}"/>
          </ac:spMkLst>
        </pc:spChg>
        <pc:spChg chg="add mod">
          <ac:chgData name="Etienne Simon Thomas Bacquet" userId="b1ebd62967201fbd" providerId="LiveId" clId="{E0498541-21B6-4ACB-B036-D98F60B5938D}" dt="2022-10-12T13:11:17.384" v="3987" actId="20577"/>
          <ac:spMkLst>
            <pc:docMk/>
            <pc:sldMk cId="3878546683" sldId="272"/>
            <ac:spMk id="20" creationId="{AC313F7C-8CE2-A41B-5DCA-A50707B504B7}"/>
          </ac:spMkLst>
        </pc:spChg>
        <pc:graphicFrameChg chg="add del modGraphic">
          <ac:chgData name="Etienne Simon Thomas Bacquet" userId="b1ebd62967201fbd" providerId="LiveId" clId="{E0498541-21B6-4ACB-B036-D98F60B5938D}" dt="2022-10-12T13:05:33.234" v="3880" actId="478"/>
          <ac:graphicFrameMkLst>
            <pc:docMk/>
            <pc:sldMk cId="3878546683" sldId="272"/>
            <ac:graphicFrameMk id="15" creationId="{B261F968-0A49-7A8A-0EEF-E0E2479A8724}"/>
          </ac:graphicFrameMkLst>
        </pc:graphicFrameChg>
        <pc:picChg chg="del">
          <ac:chgData name="Etienne Simon Thomas Bacquet" userId="b1ebd62967201fbd" providerId="LiveId" clId="{E0498541-21B6-4ACB-B036-D98F60B5938D}" dt="2022-10-12T11:26:54.262" v="2840" actId="478"/>
          <ac:picMkLst>
            <pc:docMk/>
            <pc:sldMk cId="3878546683" sldId="272"/>
            <ac:picMk id="4" creationId="{57D57D72-5CFA-C3FF-4334-56E3521D5A96}"/>
          </ac:picMkLst>
        </pc:picChg>
        <pc:picChg chg="add del mod modCrop">
          <ac:chgData name="Etienne Simon Thomas Bacquet" userId="b1ebd62967201fbd" providerId="LiveId" clId="{E0498541-21B6-4ACB-B036-D98F60B5938D}" dt="2022-10-12T11:29:18.522" v="2878" actId="478"/>
          <ac:picMkLst>
            <pc:docMk/>
            <pc:sldMk cId="3878546683" sldId="272"/>
            <ac:picMk id="6" creationId="{C4FAD2D4-C1AA-EFE1-1731-5F9A8DB68769}"/>
          </ac:picMkLst>
        </pc:picChg>
        <pc:picChg chg="del">
          <ac:chgData name="Etienne Simon Thomas Bacquet" userId="b1ebd62967201fbd" providerId="LiveId" clId="{E0498541-21B6-4ACB-B036-D98F60B5938D}" dt="2022-10-12T11:26:56.151" v="2841" actId="478"/>
          <ac:picMkLst>
            <pc:docMk/>
            <pc:sldMk cId="3878546683" sldId="272"/>
            <ac:picMk id="8" creationId="{D61EAD0D-7021-BAF9-AAAF-2488C5B13630}"/>
          </ac:picMkLst>
        </pc:picChg>
        <pc:picChg chg="add mod modCrop">
          <ac:chgData name="Etienne Simon Thomas Bacquet" userId="b1ebd62967201fbd" providerId="LiveId" clId="{E0498541-21B6-4ACB-B036-D98F60B5938D}" dt="2022-10-12T13:11:31.812" v="3991" actId="14100"/>
          <ac:picMkLst>
            <pc:docMk/>
            <pc:sldMk cId="3878546683" sldId="272"/>
            <ac:picMk id="9" creationId="{14E7F5CE-1C4F-0AE3-2489-2884E65F645B}"/>
          </ac:picMkLst>
        </pc:picChg>
        <pc:picChg chg="del">
          <ac:chgData name="Etienne Simon Thomas Bacquet" userId="b1ebd62967201fbd" providerId="LiveId" clId="{E0498541-21B6-4ACB-B036-D98F60B5938D}" dt="2022-10-12T11:26:57.137" v="2842" actId="478"/>
          <ac:picMkLst>
            <pc:docMk/>
            <pc:sldMk cId="3878546683" sldId="272"/>
            <ac:picMk id="12" creationId="{4C2EB289-86BA-1825-3274-EC61A043209B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B6D8E6-98FD-4FC5-8F22-87FFD12AB764}" type="doc">
      <dgm:prSet loTypeId="urn:microsoft.com/office/officeart/2005/8/layout/cycle8" loCatId="cycle" qsTypeId="urn:microsoft.com/office/officeart/2005/8/quickstyle/simple1" qsCatId="simple" csTypeId="urn:microsoft.com/office/officeart/2005/8/colors/colorful5" csCatId="colorful" phldr="1"/>
      <dgm:spPr/>
    </dgm:pt>
    <dgm:pt modelId="{23784B87-4E91-492F-9CDB-99579A96D410}">
      <dgm:prSet phldrT="[Texte]"/>
      <dgm:spPr/>
      <dgm:t>
        <a:bodyPr/>
        <a:lstStyle/>
        <a:p>
          <a:r>
            <a:rPr lang="fr-FR" dirty="0"/>
            <a:t>Chercher d’autres musiciens</a:t>
          </a:r>
        </a:p>
      </dgm:t>
    </dgm:pt>
    <dgm:pt modelId="{12914680-7A8F-4EE3-9ED5-55397DFC89FD}" type="parTrans" cxnId="{7F070DE2-F4E4-4225-9F40-C155808D5759}">
      <dgm:prSet/>
      <dgm:spPr/>
      <dgm:t>
        <a:bodyPr/>
        <a:lstStyle/>
        <a:p>
          <a:endParaRPr lang="fr-FR"/>
        </a:p>
      </dgm:t>
    </dgm:pt>
    <dgm:pt modelId="{BA4D40C7-49D1-4374-86DE-A6D53C7150BB}" type="sibTrans" cxnId="{7F070DE2-F4E4-4225-9F40-C155808D5759}">
      <dgm:prSet/>
      <dgm:spPr/>
      <dgm:t>
        <a:bodyPr/>
        <a:lstStyle/>
        <a:p>
          <a:endParaRPr lang="fr-FR"/>
        </a:p>
      </dgm:t>
    </dgm:pt>
    <dgm:pt modelId="{BFAFF800-04D1-40D4-8F0D-9E437B8CFFA0}">
      <dgm:prSet phldrT="[Texte]"/>
      <dgm:spPr/>
      <dgm:t>
        <a:bodyPr/>
        <a:lstStyle/>
        <a:p>
          <a:r>
            <a:rPr lang="fr-FR" dirty="0"/>
            <a:t>Créer un groupe de musique</a:t>
          </a:r>
        </a:p>
      </dgm:t>
    </dgm:pt>
    <dgm:pt modelId="{F2059BDB-8582-4EF1-A77C-AE38D95E1EA7}" type="parTrans" cxnId="{1B63E473-2FE7-4DB2-B501-EFB1B834F8D0}">
      <dgm:prSet/>
      <dgm:spPr/>
      <dgm:t>
        <a:bodyPr/>
        <a:lstStyle/>
        <a:p>
          <a:endParaRPr lang="fr-FR"/>
        </a:p>
      </dgm:t>
    </dgm:pt>
    <dgm:pt modelId="{1DFEC760-2C55-45C0-A6AC-93CE7A3620B1}" type="sibTrans" cxnId="{1B63E473-2FE7-4DB2-B501-EFB1B834F8D0}">
      <dgm:prSet/>
      <dgm:spPr/>
      <dgm:t>
        <a:bodyPr/>
        <a:lstStyle/>
        <a:p>
          <a:endParaRPr lang="fr-FR"/>
        </a:p>
      </dgm:t>
    </dgm:pt>
    <dgm:pt modelId="{5B4DC267-85C5-408D-BEC7-FF77ECD5850E}">
      <dgm:prSet phldrT="[Texte]"/>
      <dgm:spPr/>
      <dgm:t>
        <a:bodyPr/>
        <a:lstStyle/>
        <a:p>
          <a:r>
            <a:rPr lang="fr-FR" dirty="0"/>
            <a:t>Créer un profil de musicien</a:t>
          </a:r>
        </a:p>
      </dgm:t>
    </dgm:pt>
    <dgm:pt modelId="{DA5F5132-D11A-42C6-87E4-26B6C7013BE0}" type="parTrans" cxnId="{7E172DE2-F3A3-4189-9F89-9187488CD8BE}">
      <dgm:prSet/>
      <dgm:spPr/>
      <dgm:t>
        <a:bodyPr/>
        <a:lstStyle/>
        <a:p>
          <a:endParaRPr lang="fr-FR"/>
        </a:p>
      </dgm:t>
    </dgm:pt>
    <dgm:pt modelId="{B03BFC12-D44B-4A40-9F3C-2690C54FC9BF}" type="sibTrans" cxnId="{7E172DE2-F3A3-4189-9F89-9187488CD8BE}">
      <dgm:prSet/>
      <dgm:spPr/>
      <dgm:t>
        <a:bodyPr/>
        <a:lstStyle/>
        <a:p>
          <a:endParaRPr lang="fr-FR"/>
        </a:p>
      </dgm:t>
    </dgm:pt>
    <dgm:pt modelId="{AF412D9D-B5B1-4C44-830E-AF22C1D1159C}" type="pres">
      <dgm:prSet presAssocID="{2EB6D8E6-98FD-4FC5-8F22-87FFD12AB764}" presName="compositeShape" presStyleCnt="0">
        <dgm:presLayoutVars>
          <dgm:chMax val="7"/>
          <dgm:dir/>
          <dgm:resizeHandles val="exact"/>
        </dgm:presLayoutVars>
      </dgm:prSet>
      <dgm:spPr/>
    </dgm:pt>
    <dgm:pt modelId="{92C2F501-6525-4DFE-B0F7-C907FD3DB5F3}" type="pres">
      <dgm:prSet presAssocID="{2EB6D8E6-98FD-4FC5-8F22-87FFD12AB764}" presName="wedge1" presStyleLbl="node1" presStyleIdx="0" presStyleCnt="3"/>
      <dgm:spPr/>
    </dgm:pt>
    <dgm:pt modelId="{8C8B9CCB-E1C2-4557-A1DE-63BFBF5D62DA}" type="pres">
      <dgm:prSet presAssocID="{2EB6D8E6-98FD-4FC5-8F22-87FFD12AB764}" presName="dummy1a" presStyleCnt="0"/>
      <dgm:spPr/>
    </dgm:pt>
    <dgm:pt modelId="{D6340B22-38AF-490B-A62C-3822A54583B2}" type="pres">
      <dgm:prSet presAssocID="{2EB6D8E6-98FD-4FC5-8F22-87FFD12AB764}" presName="dummy1b" presStyleCnt="0"/>
      <dgm:spPr/>
    </dgm:pt>
    <dgm:pt modelId="{AF2EB26C-BC70-4795-9CDF-2D492B501FBD}" type="pres">
      <dgm:prSet presAssocID="{2EB6D8E6-98FD-4FC5-8F22-87FFD12AB764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645EF6A-C6F8-4AFC-B320-85D29A580348}" type="pres">
      <dgm:prSet presAssocID="{2EB6D8E6-98FD-4FC5-8F22-87FFD12AB764}" presName="wedge2" presStyleLbl="node1" presStyleIdx="1" presStyleCnt="3"/>
      <dgm:spPr/>
    </dgm:pt>
    <dgm:pt modelId="{759883ED-EF6F-42E7-B558-1FE68F3EE40E}" type="pres">
      <dgm:prSet presAssocID="{2EB6D8E6-98FD-4FC5-8F22-87FFD12AB764}" presName="dummy2a" presStyleCnt="0"/>
      <dgm:spPr/>
    </dgm:pt>
    <dgm:pt modelId="{9D5D4480-3422-4209-A1C3-CB2244B7C333}" type="pres">
      <dgm:prSet presAssocID="{2EB6D8E6-98FD-4FC5-8F22-87FFD12AB764}" presName="dummy2b" presStyleCnt="0"/>
      <dgm:spPr/>
    </dgm:pt>
    <dgm:pt modelId="{A0BCE4BE-AF97-4220-8142-0A181E02765C}" type="pres">
      <dgm:prSet presAssocID="{2EB6D8E6-98FD-4FC5-8F22-87FFD12AB764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C1EF35E-ADB6-4582-9CEF-39B34F400043}" type="pres">
      <dgm:prSet presAssocID="{2EB6D8E6-98FD-4FC5-8F22-87FFD12AB764}" presName="wedge3" presStyleLbl="node1" presStyleIdx="2" presStyleCnt="3"/>
      <dgm:spPr/>
    </dgm:pt>
    <dgm:pt modelId="{3FABEB10-396C-4D06-86B4-D6ED537C3B3C}" type="pres">
      <dgm:prSet presAssocID="{2EB6D8E6-98FD-4FC5-8F22-87FFD12AB764}" presName="dummy3a" presStyleCnt="0"/>
      <dgm:spPr/>
    </dgm:pt>
    <dgm:pt modelId="{AC06B73C-7744-4E7D-BFE7-6C0FBBB8C957}" type="pres">
      <dgm:prSet presAssocID="{2EB6D8E6-98FD-4FC5-8F22-87FFD12AB764}" presName="dummy3b" presStyleCnt="0"/>
      <dgm:spPr/>
    </dgm:pt>
    <dgm:pt modelId="{976EAD5E-240F-47FD-A442-423671CC951F}" type="pres">
      <dgm:prSet presAssocID="{2EB6D8E6-98FD-4FC5-8F22-87FFD12AB764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B9ACC2C2-81CD-43CB-B298-2B3EF3884E8C}" type="pres">
      <dgm:prSet presAssocID="{BA4D40C7-49D1-4374-86DE-A6D53C7150BB}" presName="arrowWedge1" presStyleLbl="fgSibTrans2D1" presStyleIdx="0" presStyleCnt="3" custLinFactNeighborX="-174"/>
      <dgm:spPr/>
    </dgm:pt>
    <dgm:pt modelId="{F2CB750A-0B67-4E8E-B419-CE23C5CF7F35}" type="pres">
      <dgm:prSet presAssocID="{1DFEC760-2C55-45C0-A6AC-93CE7A3620B1}" presName="arrowWedge2" presStyleLbl="fgSibTrans2D1" presStyleIdx="1" presStyleCnt="3"/>
      <dgm:spPr/>
    </dgm:pt>
    <dgm:pt modelId="{9A54BF6D-60B8-4414-8DBE-67D6910045EF}" type="pres">
      <dgm:prSet presAssocID="{B03BFC12-D44B-4A40-9F3C-2690C54FC9BF}" presName="arrowWedge3" presStyleLbl="fgSibTrans2D1" presStyleIdx="2" presStyleCnt="3"/>
      <dgm:spPr/>
    </dgm:pt>
  </dgm:ptLst>
  <dgm:cxnLst>
    <dgm:cxn modelId="{6D536B63-E92C-4A8F-A9ED-6CB919825701}" type="presOf" srcId="{BFAFF800-04D1-40D4-8F0D-9E437B8CFFA0}" destId="{9645EF6A-C6F8-4AFC-B320-85D29A580348}" srcOrd="0" destOrd="0" presId="urn:microsoft.com/office/officeart/2005/8/layout/cycle8"/>
    <dgm:cxn modelId="{519E024B-D8D3-4AE1-B4AE-A69371A5971F}" type="presOf" srcId="{23784B87-4E91-492F-9CDB-99579A96D410}" destId="{92C2F501-6525-4DFE-B0F7-C907FD3DB5F3}" srcOrd="0" destOrd="0" presId="urn:microsoft.com/office/officeart/2005/8/layout/cycle8"/>
    <dgm:cxn modelId="{1B63E473-2FE7-4DB2-B501-EFB1B834F8D0}" srcId="{2EB6D8E6-98FD-4FC5-8F22-87FFD12AB764}" destId="{BFAFF800-04D1-40D4-8F0D-9E437B8CFFA0}" srcOrd="1" destOrd="0" parTransId="{F2059BDB-8582-4EF1-A77C-AE38D95E1EA7}" sibTransId="{1DFEC760-2C55-45C0-A6AC-93CE7A3620B1}"/>
    <dgm:cxn modelId="{AB63CD55-49C3-4843-A5BE-D5F341EC9044}" type="presOf" srcId="{BFAFF800-04D1-40D4-8F0D-9E437B8CFFA0}" destId="{A0BCE4BE-AF97-4220-8142-0A181E02765C}" srcOrd="1" destOrd="0" presId="urn:microsoft.com/office/officeart/2005/8/layout/cycle8"/>
    <dgm:cxn modelId="{B3AF115A-36AD-47E2-99FB-9F26C68CEC29}" type="presOf" srcId="{2EB6D8E6-98FD-4FC5-8F22-87FFD12AB764}" destId="{AF412D9D-B5B1-4C44-830E-AF22C1D1159C}" srcOrd="0" destOrd="0" presId="urn:microsoft.com/office/officeart/2005/8/layout/cycle8"/>
    <dgm:cxn modelId="{FA174C98-9F50-4529-89A4-02E50EB44C90}" type="presOf" srcId="{5B4DC267-85C5-408D-BEC7-FF77ECD5850E}" destId="{0C1EF35E-ADB6-4582-9CEF-39B34F400043}" srcOrd="0" destOrd="0" presId="urn:microsoft.com/office/officeart/2005/8/layout/cycle8"/>
    <dgm:cxn modelId="{B70DA0A7-736B-4355-82B7-856BBC4F3F6B}" type="presOf" srcId="{23784B87-4E91-492F-9CDB-99579A96D410}" destId="{AF2EB26C-BC70-4795-9CDF-2D492B501FBD}" srcOrd="1" destOrd="0" presId="urn:microsoft.com/office/officeart/2005/8/layout/cycle8"/>
    <dgm:cxn modelId="{DB283CB2-D56A-4CDE-AAE0-55F2DD7B17DD}" type="presOf" srcId="{5B4DC267-85C5-408D-BEC7-FF77ECD5850E}" destId="{976EAD5E-240F-47FD-A442-423671CC951F}" srcOrd="1" destOrd="0" presId="urn:microsoft.com/office/officeart/2005/8/layout/cycle8"/>
    <dgm:cxn modelId="{7F070DE2-F4E4-4225-9F40-C155808D5759}" srcId="{2EB6D8E6-98FD-4FC5-8F22-87FFD12AB764}" destId="{23784B87-4E91-492F-9CDB-99579A96D410}" srcOrd="0" destOrd="0" parTransId="{12914680-7A8F-4EE3-9ED5-55397DFC89FD}" sibTransId="{BA4D40C7-49D1-4374-86DE-A6D53C7150BB}"/>
    <dgm:cxn modelId="{7E172DE2-F3A3-4189-9F89-9187488CD8BE}" srcId="{2EB6D8E6-98FD-4FC5-8F22-87FFD12AB764}" destId="{5B4DC267-85C5-408D-BEC7-FF77ECD5850E}" srcOrd="2" destOrd="0" parTransId="{DA5F5132-D11A-42C6-87E4-26B6C7013BE0}" sibTransId="{B03BFC12-D44B-4A40-9F3C-2690C54FC9BF}"/>
    <dgm:cxn modelId="{F29C47D3-00ED-4660-8449-48999C9A10CC}" type="presParOf" srcId="{AF412D9D-B5B1-4C44-830E-AF22C1D1159C}" destId="{92C2F501-6525-4DFE-B0F7-C907FD3DB5F3}" srcOrd="0" destOrd="0" presId="urn:microsoft.com/office/officeart/2005/8/layout/cycle8"/>
    <dgm:cxn modelId="{52E48441-92CC-4B29-9461-812074289FE6}" type="presParOf" srcId="{AF412D9D-B5B1-4C44-830E-AF22C1D1159C}" destId="{8C8B9CCB-E1C2-4557-A1DE-63BFBF5D62DA}" srcOrd="1" destOrd="0" presId="urn:microsoft.com/office/officeart/2005/8/layout/cycle8"/>
    <dgm:cxn modelId="{CEF09957-6567-4ACD-975C-7A05FE36F341}" type="presParOf" srcId="{AF412D9D-B5B1-4C44-830E-AF22C1D1159C}" destId="{D6340B22-38AF-490B-A62C-3822A54583B2}" srcOrd="2" destOrd="0" presId="urn:microsoft.com/office/officeart/2005/8/layout/cycle8"/>
    <dgm:cxn modelId="{44A99FCD-C1DB-4410-A990-1C1FA83DBDBD}" type="presParOf" srcId="{AF412D9D-B5B1-4C44-830E-AF22C1D1159C}" destId="{AF2EB26C-BC70-4795-9CDF-2D492B501FBD}" srcOrd="3" destOrd="0" presId="urn:microsoft.com/office/officeart/2005/8/layout/cycle8"/>
    <dgm:cxn modelId="{EE23C7BF-07DD-48B6-A81D-9915E05F4A77}" type="presParOf" srcId="{AF412D9D-B5B1-4C44-830E-AF22C1D1159C}" destId="{9645EF6A-C6F8-4AFC-B320-85D29A580348}" srcOrd="4" destOrd="0" presId="urn:microsoft.com/office/officeart/2005/8/layout/cycle8"/>
    <dgm:cxn modelId="{72D0D3E6-0586-47A9-904E-BAD5B1A54738}" type="presParOf" srcId="{AF412D9D-B5B1-4C44-830E-AF22C1D1159C}" destId="{759883ED-EF6F-42E7-B558-1FE68F3EE40E}" srcOrd="5" destOrd="0" presId="urn:microsoft.com/office/officeart/2005/8/layout/cycle8"/>
    <dgm:cxn modelId="{0EC2FCB9-B7BF-4DF2-9647-25A940F80E9B}" type="presParOf" srcId="{AF412D9D-B5B1-4C44-830E-AF22C1D1159C}" destId="{9D5D4480-3422-4209-A1C3-CB2244B7C333}" srcOrd="6" destOrd="0" presId="urn:microsoft.com/office/officeart/2005/8/layout/cycle8"/>
    <dgm:cxn modelId="{A727BA2E-0E56-414A-ADAA-2E7769426BE2}" type="presParOf" srcId="{AF412D9D-B5B1-4C44-830E-AF22C1D1159C}" destId="{A0BCE4BE-AF97-4220-8142-0A181E02765C}" srcOrd="7" destOrd="0" presId="urn:microsoft.com/office/officeart/2005/8/layout/cycle8"/>
    <dgm:cxn modelId="{D3F0B4A5-14EA-409B-BDC3-B7707B0690F3}" type="presParOf" srcId="{AF412D9D-B5B1-4C44-830E-AF22C1D1159C}" destId="{0C1EF35E-ADB6-4582-9CEF-39B34F400043}" srcOrd="8" destOrd="0" presId="urn:microsoft.com/office/officeart/2005/8/layout/cycle8"/>
    <dgm:cxn modelId="{511AD44C-21C1-4CBC-878F-19B11E6131A0}" type="presParOf" srcId="{AF412D9D-B5B1-4C44-830E-AF22C1D1159C}" destId="{3FABEB10-396C-4D06-86B4-D6ED537C3B3C}" srcOrd="9" destOrd="0" presId="urn:microsoft.com/office/officeart/2005/8/layout/cycle8"/>
    <dgm:cxn modelId="{735D36C2-190C-48E0-AC4C-B1FA44FFB2E6}" type="presParOf" srcId="{AF412D9D-B5B1-4C44-830E-AF22C1D1159C}" destId="{AC06B73C-7744-4E7D-BFE7-6C0FBBB8C957}" srcOrd="10" destOrd="0" presId="urn:microsoft.com/office/officeart/2005/8/layout/cycle8"/>
    <dgm:cxn modelId="{92E1871A-2518-4D74-BFF4-B7E9428A7049}" type="presParOf" srcId="{AF412D9D-B5B1-4C44-830E-AF22C1D1159C}" destId="{976EAD5E-240F-47FD-A442-423671CC951F}" srcOrd="11" destOrd="0" presId="urn:microsoft.com/office/officeart/2005/8/layout/cycle8"/>
    <dgm:cxn modelId="{BDEC37FD-DE8D-4798-B6D5-ABC7BDF889FB}" type="presParOf" srcId="{AF412D9D-B5B1-4C44-830E-AF22C1D1159C}" destId="{B9ACC2C2-81CD-43CB-B298-2B3EF3884E8C}" srcOrd="12" destOrd="0" presId="urn:microsoft.com/office/officeart/2005/8/layout/cycle8"/>
    <dgm:cxn modelId="{3BE36C54-5309-4427-9978-3BA7484C64E5}" type="presParOf" srcId="{AF412D9D-B5B1-4C44-830E-AF22C1D1159C}" destId="{F2CB750A-0B67-4E8E-B419-CE23C5CF7F35}" srcOrd="13" destOrd="0" presId="urn:microsoft.com/office/officeart/2005/8/layout/cycle8"/>
    <dgm:cxn modelId="{C24E00AF-824D-4FE2-A39E-E4832BFFE7B6}" type="presParOf" srcId="{AF412D9D-B5B1-4C44-830E-AF22C1D1159C}" destId="{9A54BF6D-60B8-4414-8DBE-67D6910045EF}" srcOrd="14" destOrd="0" presId="urn:microsoft.com/office/officeart/2005/8/layout/cycle8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9EDDBA-200E-45F5-8A27-EF9354E4543D}" type="doc">
      <dgm:prSet loTypeId="urn:microsoft.com/office/officeart/2005/8/layout/matrix1" loCatId="matrix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fr-FR"/>
        </a:p>
      </dgm:t>
    </dgm:pt>
    <dgm:pt modelId="{4C936EB4-9FE7-4CCB-9739-4EDD509825DE}">
      <dgm:prSet phldrT="[Texte]"/>
      <dgm:spPr/>
      <dgm:t>
        <a:bodyPr/>
        <a:lstStyle/>
        <a:p>
          <a:endParaRPr lang="fr-FR" dirty="0"/>
        </a:p>
        <a:p>
          <a:r>
            <a:rPr lang="fr-FR" dirty="0"/>
            <a:t>- Approche novatrice</a:t>
          </a:r>
        </a:p>
        <a:p>
          <a:r>
            <a:rPr lang="fr-FR" dirty="0"/>
            <a:t>-Une identité visuelle forte</a:t>
          </a:r>
        </a:p>
      </dgm:t>
    </dgm:pt>
    <dgm:pt modelId="{B2357483-2E64-49ED-A7C9-4481D76B7923}" type="parTrans" cxnId="{3A5B9F45-72CF-4F56-A4B2-D8DC8EF6E772}">
      <dgm:prSet/>
      <dgm:spPr/>
      <dgm:t>
        <a:bodyPr/>
        <a:lstStyle/>
        <a:p>
          <a:endParaRPr lang="fr-FR"/>
        </a:p>
      </dgm:t>
    </dgm:pt>
    <dgm:pt modelId="{D35EF215-4779-4521-A56D-176C202D65F9}" type="sibTrans" cxnId="{3A5B9F45-72CF-4F56-A4B2-D8DC8EF6E772}">
      <dgm:prSet/>
      <dgm:spPr/>
      <dgm:t>
        <a:bodyPr/>
        <a:lstStyle/>
        <a:p>
          <a:endParaRPr lang="fr-FR"/>
        </a:p>
      </dgm:t>
    </dgm:pt>
    <dgm:pt modelId="{BA0EE313-AF21-4ECE-ADDD-AAEF3DCAF2BF}">
      <dgm:prSet phldrT="[Texte]"/>
      <dgm:spPr/>
      <dgm:t>
        <a:bodyPr/>
        <a:lstStyle/>
        <a:p>
          <a:r>
            <a:rPr lang="fr-FR" dirty="0"/>
            <a:t>- Pas de gros acteur dans le secteur</a:t>
          </a:r>
        </a:p>
        <a:p>
          <a:r>
            <a:rPr lang="fr-FR" dirty="0"/>
            <a:t>-Possibilité de collaborer avec services de streaming musicaux</a:t>
          </a:r>
        </a:p>
      </dgm:t>
    </dgm:pt>
    <dgm:pt modelId="{6EEB5AF8-601C-4AAB-8153-FD5330B974E9}" type="parTrans" cxnId="{19624DBB-51F1-43BB-938B-06B60A95C3A7}">
      <dgm:prSet/>
      <dgm:spPr/>
      <dgm:t>
        <a:bodyPr/>
        <a:lstStyle/>
        <a:p>
          <a:endParaRPr lang="fr-FR"/>
        </a:p>
      </dgm:t>
    </dgm:pt>
    <dgm:pt modelId="{38FF2793-5C00-453E-A3EF-15B0AFC4BE2B}" type="sibTrans" cxnId="{19624DBB-51F1-43BB-938B-06B60A95C3A7}">
      <dgm:prSet/>
      <dgm:spPr/>
      <dgm:t>
        <a:bodyPr/>
        <a:lstStyle/>
        <a:p>
          <a:endParaRPr lang="fr-FR"/>
        </a:p>
      </dgm:t>
    </dgm:pt>
    <dgm:pt modelId="{C2E66B5F-36E2-4492-8506-C096C2DD27FD}">
      <dgm:prSet phldrT="[Texte]"/>
      <dgm:spPr/>
      <dgm:t>
        <a:bodyPr/>
        <a:lstStyle/>
        <a:p>
          <a:r>
            <a:rPr lang="fr-FR" dirty="0"/>
            <a:t>- Compétition des forums spécialisés et réseaux sociaux</a:t>
          </a:r>
        </a:p>
        <a:p>
          <a:r>
            <a:rPr lang="fr-FR" dirty="0"/>
            <a:t>- Besoin de communication importante</a:t>
          </a:r>
        </a:p>
      </dgm:t>
    </dgm:pt>
    <dgm:pt modelId="{59F084ED-5B00-4103-B2FB-E76A1C65B88C}" type="parTrans" cxnId="{365CEE14-AB12-47E8-96F6-3D8D916FB06E}">
      <dgm:prSet/>
      <dgm:spPr/>
      <dgm:t>
        <a:bodyPr/>
        <a:lstStyle/>
        <a:p>
          <a:endParaRPr lang="fr-FR"/>
        </a:p>
      </dgm:t>
    </dgm:pt>
    <dgm:pt modelId="{C7D9FA30-C34B-4D94-B5BB-D64506C38C64}" type="sibTrans" cxnId="{365CEE14-AB12-47E8-96F6-3D8D916FB06E}">
      <dgm:prSet/>
      <dgm:spPr/>
      <dgm:t>
        <a:bodyPr/>
        <a:lstStyle/>
        <a:p>
          <a:endParaRPr lang="fr-FR"/>
        </a:p>
      </dgm:t>
    </dgm:pt>
    <dgm:pt modelId="{6F0A0771-2199-4F3C-BFFD-ED90E1D7F73C}">
      <dgm:prSet phldrT="[Texte]"/>
      <dgm:spPr/>
      <dgm:t>
        <a:bodyPr/>
        <a:lstStyle/>
        <a:p>
          <a:r>
            <a:rPr lang="fr-FR" dirty="0"/>
            <a:t>- Absence de financement</a:t>
          </a:r>
        </a:p>
        <a:p>
          <a:r>
            <a:rPr lang="fr-FR" dirty="0"/>
            <a:t>- Emergence d’un nouvel acteur</a:t>
          </a:r>
        </a:p>
      </dgm:t>
    </dgm:pt>
    <dgm:pt modelId="{1845A44A-16B3-416C-8078-9931298E02F3}" type="parTrans" cxnId="{76EF497F-24E9-47CA-90D0-D67B0B59B011}">
      <dgm:prSet/>
      <dgm:spPr/>
      <dgm:t>
        <a:bodyPr/>
        <a:lstStyle/>
        <a:p>
          <a:endParaRPr lang="fr-FR"/>
        </a:p>
      </dgm:t>
    </dgm:pt>
    <dgm:pt modelId="{CEBE4312-615D-44C8-AB84-6535D0BE36D1}" type="sibTrans" cxnId="{76EF497F-24E9-47CA-90D0-D67B0B59B011}">
      <dgm:prSet/>
      <dgm:spPr/>
      <dgm:t>
        <a:bodyPr/>
        <a:lstStyle/>
        <a:p>
          <a:endParaRPr lang="fr-FR"/>
        </a:p>
      </dgm:t>
    </dgm:pt>
    <dgm:pt modelId="{640D7C4B-C6DF-4E92-85C4-9A46AEF051BF}">
      <dgm:prSet phldrT="[Texte]"/>
      <dgm:spPr/>
      <dgm:t>
        <a:bodyPr/>
        <a:lstStyle/>
        <a:p>
          <a:r>
            <a:rPr lang="fr-FR" dirty="0"/>
            <a:t>SWOT</a:t>
          </a:r>
        </a:p>
      </dgm:t>
    </dgm:pt>
    <dgm:pt modelId="{040D05AA-50EF-4CB4-8C98-0B1838F32D7D}" type="sibTrans" cxnId="{F64F40EF-11A2-4952-9C80-638F3BB60820}">
      <dgm:prSet/>
      <dgm:spPr/>
      <dgm:t>
        <a:bodyPr/>
        <a:lstStyle/>
        <a:p>
          <a:endParaRPr lang="fr-FR"/>
        </a:p>
      </dgm:t>
    </dgm:pt>
    <dgm:pt modelId="{F22BBF4D-B9F3-40D3-BFEF-9B0F0547613E}" type="parTrans" cxnId="{F64F40EF-11A2-4952-9C80-638F3BB60820}">
      <dgm:prSet/>
      <dgm:spPr/>
      <dgm:t>
        <a:bodyPr/>
        <a:lstStyle/>
        <a:p>
          <a:endParaRPr lang="fr-FR"/>
        </a:p>
      </dgm:t>
    </dgm:pt>
    <dgm:pt modelId="{37D24A62-8003-4E1E-8521-5594181B242C}" type="pres">
      <dgm:prSet presAssocID="{E69EDDBA-200E-45F5-8A27-EF9354E4543D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F84740D-9C86-4AC5-9E6B-3C739AEEAD9C}" type="pres">
      <dgm:prSet presAssocID="{E69EDDBA-200E-45F5-8A27-EF9354E4543D}" presName="matrix" presStyleCnt="0"/>
      <dgm:spPr/>
    </dgm:pt>
    <dgm:pt modelId="{CE44E45A-00B0-4F96-A2D5-5FD18F8390F1}" type="pres">
      <dgm:prSet presAssocID="{E69EDDBA-200E-45F5-8A27-EF9354E4543D}" presName="tile1" presStyleLbl="node1" presStyleIdx="0" presStyleCnt="4"/>
      <dgm:spPr/>
    </dgm:pt>
    <dgm:pt modelId="{F3679234-F3A9-4E88-AF80-B616E091F03E}" type="pres">
      <dgm:prSet presAssocID="{E69EDDBA-200E-45F5-8A27-EF9354E4543D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E62C920-C269-4B85-B3C9-81F3281D4D45}" type="pres">
      <dgm:prSet presAssocID="{E69EDDBA-200E-45F5-8A27-EF9354E4543D}" presName="tile2" presStyleLbl="node1" presStyleIdx="1" presStyleCnt="4"/>
      <dgm:spPr/>
    </dgm:pt>
    <dgm:pt modelId="{ECC49E25-B0B2-45DF-AD2B-AEC06276EC46}" type="pres">
      <dgm:prSet presAssocID="{E69EDDBA-200E-45F5-8A27-EF9354E4543D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AF66D61C-EF22-48BE-98E2-86718496E7BD}" type="pres">
      <dgm:prSet presAssocID="{E69EDDBA-200E-45F5-8A27-EF9354E4543D}" presName="tile3" presStyleLbl="node1" presStyleIdx="2" presStyleCnt="4"/>
      <dgm:spPr/>
    </dgm:pt>
    <dgm:pt modelId="{223527B3-8923-4110-8443-F77EAA97BB93}" type="pres">
      <dgm:prSet presAssocID="{E69EDDBA-200E-45F5-8A27-EF9354E4543D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DA19173-BEE5-4931-A3DF-20AC08964327}" type="pres">
      <dgm:prSet presAssocID="{E69EDDBA-200E-45F5-8A27-EF9354E4543D}" presName="tile4" presStyleLbl="node1" presStyleIdx="3" presStyleCnt="4"/>
      <dgm:spPr/>
    </dgm:pt>
    <dgm:pt modelId="{C2290A4B-03A1-4BE9-A929-9BDBBA694477}" type="pres">
      <dgm:prSet presAssocID="{E69EDDBA-200E-45F5-8A27-EF9354E4543D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F770606E-F6F4-4B78-A02C-776D2839DA3C}" type="pres">
      <dgm:prSet presAssocID="{E69EDDBA-200E-45F5-8A27-EF9354E4543D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261B4B04-02E6-49D1-ACC8-6CE5E34F0BC2}" type="presOf" srcId="{6F0A0771-2199-4F3C-BFFD-ED90E1D7F73C}" destId="{0DA19173-BEE5-4931-A3DF-20AC08964327}" srcOrd="0" destOrd="0" presId="urn:microsoft.com/office/officeart/2005/8/layout/matrix1"/>
    <dgm:cxn modelId="{F04EBB09-5F6A-4CD4-865C-9426C7418070}" type="presOf" srcId="{640D7C4B-C6DF-4E92-85C4-9A46AEF051BF}" destId="{F770606E-F6F4-4B78-A02C-776D2839DA3C}" srcOrd="0" destOrd="0" presId="urn:microsoft.com/office/officeart/2005/8/layout/matrix1"/>
    <dgm:cxn modelId="{D1637A0D-9992-4404-8A5D-FFA0D69EF8B4}" type="presOf" srcId="{E69EDDBA-200E-45F5-8A27-EF9354E4543D}" destId="{37D24A62-8003-4E1E-8521-5594181B242C}" srcOrd="0" destOrd="0" presId="urn:microsoft.com/office/officeart/2005/8/layout/matrix1"/>
    <dgm:cxn modelId="{365CEE14-AB12-47E8-96F6-3D8D916FB06E}" srcId="{640D7C4B-C6DF-4E92-85C4-9A46AEF051BF}" destId="{C2E66B5F-36E2-4492-8506-C096C2DD27FD}" srcOrd="2" destOrd="0" parTransId="{59F084ED-5B00-4103-B2FB-E76A1C65B88C}" sibTransId="{C7D9FA30-C34B-4D94-B5BB-D64506C38C64}"/>
    <dgm:cxn modelId="{6CF6B72E-7817-4495-945A-671E47AD36E2}" type="presOf" srcId="{C2E66B5F-36E2-4492-8506-C096C2DD27FD}" destId="{223527B3-8923-4110-8443-F77EAA97BB93}" srcOrd="1" destOrd="0" presId="urn:microsoft.com/office/officeart/2005/8/layout/matrix1"/>
    <dgm:cxn modelId="{3ABD9D3C-3019-4597-9BFF-D92F59B363A7}" type="presOf" srcId="{4C936EB4-9FE7-4CCB-9739-4EDD509825DE}" destId="{F3679234-F3A9-4E88-AF80-B616E091F03E}" srcOrd="1" destOrd="0" presId="urn:microsoft.com/office/officeart/2005/8/layout/matrix1"/>
    <dgm:cxn modelId="{87983B5F-B6EB-47CE-9184-CB634E6B4E1E}" type="presOf" srcId="{BA0EE313-AF21-4ECE-ADDD-AAEF3DCAF2BF}" destId="{ECC49E25-B0B2-45DF-AD2B-AEC06276EC46}" srcOrd="1" destOrd="0" presId="urn:microsoft.com/office/officeart/2005/8/layout/matrix1"/>
    <dgm:cxn modelId="{3A5B9F45-72CF-4F56-A4B2-D8DC8EF6E772}" srcId="{640D7C4B-C6DF-4E92-85C4-9A46AEF051BF}" destId="{4C936EB4-9FE7-4CCB-9739-4EDD509825DE}" srcOrd="0" destOrd="0" parTransId="{B2357483-2E64-49ED-A7C9-4481D76B7923}" sibTransId="{D35EF215-4779-4521-A56D-176C202D65F9}"/>
    <dgm:cxn modelId="{F057BD58-7AB0-496E-B9C8-488B0C9C5E20}" type="presOf" srcId="{6F0A0771-2199-4F3C-BFFD-ED90E1D7F73C}" destId="{C2290A4B-03A1-4BE9-A929-9BDBBA694477}" srcOrd="1" destOrd="0" presId="urn:microsoft.com/office/officeart/2005/8/layout/matrix1"/>
    <dgm:cxn modelId="{76EF497F-24E9-47CA-90D0-D67B0B59B011}" srcId="{640D7C4B-C6DF-4E92-85C4-9A46AEF051BF}" destId="{6F0A0771-2199-4F3C-BFFD-ED90E1D7F73C}" srcOrd="3" destOrd="0" parTransId="{1845A44A-16B3-416C-8078-9931298E02F3}" sibTransId="{CEBE4312-615D-44C8-AB84-6535D0BE36D1}"/>
    <dgm:cxn modelId="{18455B94-103C-412B-BB63-E334AF78072E}" type="presOf" srcId="{C2E66B5F-36E2-4492-8506-C096C2DD27FD}" destId="{AF66D61C-EF22-48BE-98E2-86718496E7BD}" srcOrd="0" destOrd="0" presId="urn:microsoft.com/office/officeart/2005/8/layout/matrix1"/>
    <dgm:cxn modelId="{410E8597-0500-4AC6-B52A-57DE68435D92}" type="presOf" srcId="{4C936EB4-9FE7-4CCB-9739-4EDD509825DE}" destId="{CE44E45A-00B0-4F96-A2D5-5FD18F8390F1}" srcOrd="0" destOrd="0" presId="urn:microsoft.com/office/officeart/2005/8/layout/matrix1"/>
    <dgm:cxn modelId="{19624DBB-51F1-43BB-938B-06B60A95C3A7}" srcId="{640D7C4B-C6DF-4E92-85C4-9A46AEF051BF}" destId="{BA0EE313-AF21-4ECE-ADDD-AAEF3DCAF2BF}" srcOrd="1" destOrd="0" parTransId="{6EEB5AF8-601C-4AAB-8153-FD5330B974E9}" sibTransId="{38FF2793-5C00-453E-A3EF-15B0AFC4BE2B}"/>
    <dgm:cxn modelId="{8D45DEC1-2A8A-40DB-B32F-C4EEEBA192F3}" type="presOf" srcId="{BA0EE313-AF21-4ECE-ADDD-AAEF3DCAF2BF}" destId="{BE62C920-C269-4B85-B3C9-81F3281D4D45}" srcOrd="0" destOrd="0" presId="urn:microsoft.com/office/officeart/2005/8/layout/matrix1"/>
    <dgm:cxn modelId="{F64F40EF-11A2-4952-9C80-638F3BB60820}" srcId="{E69EDDBA-200E-45F5-8A27-EF9354E4543D}" destId="{640D7C4B-C6DF-4E92-85C4-9A46AEF051BF}" srcOrd="0" destOrd="0" parTransId="{F22BBF4D-B9F3-40D3-BFEF-9B0F0547613E}" sibTransId="{040D05AA-50EF-4CB4-8C98-0B1838F32D7D}"/>
    <dgm:cxn modelId="{3F0D65D4-600A-4946-86F1-E75C926E2332}" type="presParOf" srcId="{37D24A62-8003-4E1E-8521-5594181B242C}" destId="{0F84740D-9C86-4AC5-9E6B-3C739AEEAD9C}" srcOrd="0" destOrd="0" presId="urn:microsoft.com/office/officeart/2005/8/layout/matrix1"/>
    <dgm:cxn modelId="{973DBFDD-24BB-4386-B1CF-05322233BDD5}" type="presParOf" srcId="{0F84740D-9C86-4AC5-9E6B-3C739AEEAD9C}" destId="{CE44E45A-00B0-4F96-A2D5-5FD18F8390F1}" srcOrd="0" destOrd="0" presId="urn:microsoft.com/office/officeart/2005/8/layout/matrix1"/>
    <dgm:cxn modelId="{0C84AB2F-7EE4-41E9-928B-8881D835720A}" type="presParOf" srcId="{0F84740D-9C86-4AC5-9E6B-3C739AEEAD9C}" destId="{F3679234-F3A9-4E88-AF80-B616E091F03E}" srcOrd="1" destOrd="0" presId="urn:microsoft.com/office/officeart/2005/8/layout/matrix1"/>
    <dgm:cxn modelId="{97B4C2A7-E58B-496E-905F-6A516B27026C}" type="presParOf" srcId="{0F84740D-9C86-4AC5-9E6B-3C739AEEAD9C}" destId="{BE62C920-C269-4B85-B3C9-81F3281D4D45}" srcOrd="2" destOrd="0" presId="urn:microsoft.com/office/officeart/2005/8/layout/matrix1"/>
    <dgm:cxn modelId="{558DFF42-4ABD-4C7B-98A0-B4D91C2A4FB4}" type="presParOf" srcId="{0F84740D-9C86-4AC5-9E6B-3C739AEEAD9C}" destId="{ECC49E25-B0B2-45DF-AD2B-AEC06276EC46}" srcOrd="3" destOrd="0" presId="urn:microsoft.com/office/officeart/2005/8/layout/matrix1"/>
    <dgm:cxn modelId="{77195C7D-BF26-4D44-9B8B-EFE988A3D020}" type="presParOf" srcId="{0F84740D-9C86-4AC5-9E6B-3C739AEEAD9C}" destId="{AF66D61C-EF22-48BE-98E2-86718496E7BD}" srcOrd="4" destOrd="0" presId="urn:microsoft.com/office/officeart/2005/8/layout/matrix1"/>
    <dgm:cxn modelId="{7C7BCACF-0CA4-4D0D-A6E4-2D18F978CE73}" type="presParOf" srcId="{0F84740D-9C86-4AC5-9E6B-3C739AEEAD9C}" destId="{223527B3-8923-4110-8443-F77EAA97BB93}" srcOrd="5" destOrd="0" presId="urn:microsoft.com/office/officeart/2005/8/layout/matrix1"/>
    <dgm:cxn modelId="{59E7E54C-43A8-480C-A87E-0251B2F20B93}" type="presParOf" srcId="{0F84740D-9C86-4AC5-9E6B-3C739AEEAD9C}" destId="{0DA19173-BEE5-4931-A3DF-20AC08964327}" srcOrd="6" destOrd="0" presId="urn:microsoft.com/office/officeart/2005/8/layout/matrix1"/>
    <dgm:cxn modelId="{8CE60CC7-4BCA-42A1-BA46-2D86CFE71CCB}" type="presParOf" srcId="{0F84740D-9C86-4AC5-9E6B-3C739AEEAD9C}" destId="{C2290A4B-03A1-4BE9-A929-9BDBBA694477}" srcOrd="7" destOrd="0" presId="urn:microsoft.com/office/officeart/2005/8/layout/matrix1"/>
    <dgm:cxn modelId="{94BB1F20-AB95-468A-8DEA-6A5E8388FDD1}" type="presParOf" srcId="{37D24A62-8003-4E1E-8521-5594181B242C}" destId="{F770606E-F6F4-4B78-A02C-776D2839DA3C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C2F501-6525-4DFE-B0F7-C907FD3DB5F3}">
      <dsp:nvSpPr>
        <dsp:cNvPr id="0" name=""/>
        <dsp:cNvSpPr/>
      </dsp:nvSpPr>
      <dsp:spPr>
        <a:xfrm>
          <a:off x="1494326" y="352213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Chercher d’autres musiciens</a:t>
          </a:r>
        </a:p>
      </dsp:txBody>
      <dsp:txXfrm>
        <a:off x="3893170" y="1316736"/>
        <a:ext cx="1625600" cy="1354666"/>
      </dsp:txXfrm>
    </dsp:sp>
    <dsp:sp modelId="{9645EF6A-C6F8-4AFC-B320-85D29A580348}">
      <dsp:nvSpPr>
        <dsp:cNvPr id="0" name=""/>
        <dsp:cNvSpPr/>
      </dsp:nvSpPr>
      <dsp:spPr>
        <a:xfrm>
          <a:off x="1400583" y="514773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Créer un groupe de musique</a:t>
          </a:r>
        </a:p>
      </dsp:txBody>
      <dsp:txXfrm>
        <a:off x="2484316" y="3467946"/>
        <a:ext cx="2438400" cy="1192106"/>
      </dsp:txXfrm>
    </dsp:sp>
    <dsp:sp modelId="{0C1EF35E-ADB6-4582-9CEF-39B34F400043}">
      <dsp:nvSpPr>
        <dsp:cNvPr id="0" name=""/>
        <dsp:cNvSpPr/>
      </dsp:nvSpPr>
      <dsp:spPr>
        <a:xfrm>
          <a:off x="1306840" y="352213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Créer un profil de musicien</a:t>
          </a:r>
        </a:p>
      </dsp:txBody>
      <dsp:txXfrm>
        <a:off x="1834076" y="1316736"/>
        <a:ext cx="1625600" cy="1354666"/>
      </dsp:txXfrm>
    </dsp:sp>
    <dsp:sp modelId="{B9ACC2C2-81CD-43CB-B298-2B3EF3884E8C}">
      <dsp:nvSpPr>
        <dsp:cNvPr id="0" name=""/>
        <dsp:cNvSpPr/>
      </dsp:nvSpPr>
      <dsp:spPr>
        <a:xfrm>
          <a:off x="1204030" y="70442"/>
          <a:ext cx="5115221" cy="5115221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CB750A-0B67-4E8E-B419-CE23C5CF7F35}">
      <dsp:nvSpPr>
        <dsp:cNvPr id="0" name=""/>
        <dsp:cNvSpPr/>
      </dsp:nvSpPr>
      <dsp:spPr>
        <a:xfrm>
          <a:off x="1118812" y="232714"/>
          <a:ext cx="5115221" cy="5115221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54BF6D-60B8-4414-8DBE-67D6910045EF}">
      <dsp:nvSpPr>
        <dsp:cNvPr id="0" name=""/>
        <dsp:cNvSpPr/>
      </dsp:nvSpPr>
      <dsp:spPr>
        <a:xfrm>
          <a:off x="1024694" y="70442"/>
          <a:ext cx="5115221" cy="5115221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44E45A-00B0-4F96-A2D5-5FD18F8390F1}">
      <dsp:nvSpPr>
        <dsp:cNvPr id="0" name=""/>
        <dsp:cNvSpPr/>
      </dsp:nvSpPr>
      <dsp:spPr>
        <a:xfrm rot="16200000">
          <a:off x="1038602" y="-1038602"/>
          <a:ext cx="2389220" cy="4466424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- Approche novatrice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-Une identité visuelle forte</a:t>
          </a:r>
        </a:p>
      </dsp:txBody>
      <dsp:txXfrm rot="5400000">
        <a:off x="0" y="0"/>
        <a:ext cx="4466424" cy="1791915"/>
      </dsp:txXfrm>
    </dsp:sp>
    <dsp:sp modelId="{BE62C920-C269-4B85-B3C9-81F3281D4D45}">
      <dsp:nvSpPr>
        <dsp:cNvPr id="0" name=""/>
        <dsp:cNvSpPr/>
      </dsp:nvSpPr>
      <dsp:spPr>
        <a:xfrm>
          <a:off x="4466424" y="0"/>
          <a:ext cx="4466424" cy="238922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- Pas de gros acteur dans le secteur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-Possibilité de collaborer avec services de streaming musicaux</a:t>
          </a:r>
        </a:p>
      </dsp:txBody>
      <dsp:txXfrm>
        <a:off x="4466424" y="0"/>
        <a:ext cx="4466424" cy="1791915"/>
      </dsp:txXfrm>
    </dsp:sp>
    <dsp:sp modelId="{AF66D61C-EF22-48BE-98E2-86718496E7BD}">
      <dsp:nvSpPr>
        <dsp:cNvPr id="0" name=""/>
        <dsp:cNvSpPr/>
      </dsp:nvSpPr>
      <dsp:spPr>
        <a:xfrm rot="10800000">
          <a:off x="0" y="2389220"/>
          <a:ext cx="4466424" cy="238922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- Compétition des forums spécialisés et réseaux sociaux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- Besoin de communication importante</a:t>
          </a:r>
        </a:p>
      </dsp:txBody>
      <dsp:txXfrm rot="10800000">
        <a:off x="0" y="2986525"/>
        <a:ext cx="4466424" cy="1791915"/>
      </dsp:txXfrm>
    </dsp:sp>
    <dsp:sp modelId="{0DA19173-BEE5-4931-A3DF-20AC08964327}">
      <dsp:nvSpPr>
        <dsp:cNvPr id="0" name=""/>
        <dsp:cNvSpPr/>
      </dsp:nvSpPr>
      <dsp:spPr>
        <a:xfrm rot="5400000">
          <a:off x="5505026" y="1350617"/>
          <a:ext cx="2389220" cy="4466424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- Absence de financement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- Emergence d’un nouvel acteur</a:t>
          </a:r>
        </a:p>
      </dsp:txBody>
      <dsp:txXfrm rot="-5400000">
        <a:off x="4466425" y="2986524"/>
        <a:ext cx="4466424" cy="1791915"/>
      </dsp:txXfrm>
    </dsp:sp>
    <dsp:sp modelId="{F770606E-F6F4-4B78-A02C-776D2839DA3C}">
      <dsp:nvSpPr>
        <dsp:cNvPr id="0" name=""/>
        <dsp:cNvSpPr/>
      </dsp:nvSpPr>
      <dsp:spPr>
        <a:xfrm>
          <a:off x="3126497" y="1791915"/>
          <a:ext cx="2679854" cy="1194610"/>
        </a:xfrm>
        <a:prstGeom prst="roundRect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SWOT</a:t>
          </a:r>
        </a:p>
      </dsp:txBody>
      <dsp:txXfrm>
        <a:off x="3184813" y="1850231"/>
        <a:ext cx="2563222" cy="10779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svg>
</file>

<file path=ppt/media/image35.gif>
</file>

<file path=ppt/media/image36.gif>
</file>

<file path=ppt/media/image37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294B4C-D851-E0CD-E21E-66D1B830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7E9042E-CB26-32C2-C1B2-77B98C647F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72EEE7-BE22-DAB1-1702-5D3BAB1DA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3D7978-DCE4-7842-664F-6B2C0E6C0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B8C920-3A91-9381-7DF9-C441B1C17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8087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6C340B-CFF6-961F-3E22-C925A910B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26D55EF-B63C-DE0F-027C-E87FE7A824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48A689-0E99-3D60-3DC4-FF41DBB3A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46C7C4-A899-5BA2-E285-7BC8117D4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E4F050-23A2-C99C-52EA-362DA1D29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5761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38F3FF0-2A5A-17D7-6F2A-A0673E117F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842B375-424F-9B5C-5267-015662F31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BFF0EE-DC40-70F9-73F4-4409BF07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FF6B65-9208-6327-DEFA-615BE41D1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79BDA31-E4DC-7E40-B2E8-AB1730502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890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28A730-CCB1-468A-27D0-D9BE4522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C20E7A-9F9B-4DB9-9EAD-5E01FD095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8C9701-E72E-643B-9F31-1A5DFB6C4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37B820-C0F1-6241-E4FF-C0B722BF7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111BA45-BE3F-B54F-A1D1-861F83F76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400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3F8C13-F026-0B2A-6DF9-0D040059B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8C834B-D44C-67B0-DD44-BC9476D4C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AF93BA9-C76E-A856-DB77-A8912317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ED98359-08C7-FB35-1B8A-A0D76E133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0D05C15-5A3E-FD90-B364-220246CF7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5041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7B69E8-12DC-837E-8EC0-29A2033C0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623F6C-F151-C6E9-2668-159BCE4C07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A217F41-4540-0121-E3F2-5AD93A1D7C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0FB6AD8-CDF8-5FCA-981A-36FD61FE8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65460C3-AE9B-CD91-A922-B9B4B04CC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339AB70-1CB7-3B5E-9F5B-37BD5E0B4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4212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DAF470-F9E0-61FF-1A8E-B6D2262D9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D81D1C-028C-17B1-890E-FA396B9D6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8A9EB9B-29A5-739E-D1C8-C979EF114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3A87279-7BBE-7ECE-F1E0-27691966C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EE60C34-0085-14A1-451A-5AA11713D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34E8F02-5E16-A0F1-00FC-514966EC8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2A95C42-0F44-9A32-DCA7-BA351904F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B50DC54-55ED-621E-9573-E78639805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8482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3A77EE-58F3-C16C-820B-FEE6406A7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CDDC022-D32A-80F3-487A-FFD93C98A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0F8584B-0E6B-715E-1957-DEDEF8409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9DEFCF3-D335-0F8F-7055-694740097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068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A8DF27E-2DF4-0A09-21CA-A1C91E687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BCBAF3D-FA5C-04BC-8AAD-11BEDDB97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0C48A04-0FE1-71F9-390E-5046F1D81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5459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FAC0FD-68D0-8A7F-69EA-D9984CB7C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E1495E-70D3-9CF9-DAF7-584C8A262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7B5B10C-6115-28F1-2F2B-0B2DB2F06D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80FA4F4-C497-4DAD-0563-B0641F6AA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9EBD0C-43AE-038D-65C4-499303F8A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BBAE64A-F315-4AD4-7FCC-9CF5C61DB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0301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73C1AA-6FE3-16A4-6F1C-87AB7B214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9057DF2-82A3-ED74-BFA2-BA4B07344C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4CE5AD-6EFB-6516-649A-8EBE63AB6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A6E9D50-6798-DA3A-14E4-6339A00B6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75C59B2-E088-E38A-C608-A22D47110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283038-6D4B-4D24-BA5B-E69DF9AB8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949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D1F033B-9819-D28E-E240-37551B1EF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65E9EC0-9D55-F0EA-2302-A5C6372AE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27BD435-449F-BABE-C8FA-307D50A1D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812A3-CA70-4F8E-A3FE-C38B8C8FD581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CF20A3-3A3B-D0DA-F26D-9971CFDA70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3D8C3D-FDA3-6B71-42B6-C226A2250D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17C63-208E-4994-AE99-5FB0A89F6F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4854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gif"/><Relationship Id="rId3" Type="http://schemas.openxmlformats.org/officeDocument/2006/relationships/image" Target="../media/image33.png"/><Relationship Id="rId7" Type="http://schemas.openxmlformats.org/officeDocument/2006/relationships/image" Target="../media/image35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nor.com/view/yay-up-top-give-me-gif-13840822" TargetMode="External"/><Relationship Id="rId5" Type="http://schemas.openxmlformats.org/officeDocument/2006/relationships/hyperlink" Target="https://tenor.com/view/cat-no-meow-scream-gif-15727425" TargetMode="External"/><Relationship Id="rId4" Type="http://schemas.openxmlformats.org/officeDocument/2006/relationships/image" Target="../media/image34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7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jpe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gif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7D39DD6F-0CF0-2CB4-6430-D7AA63C23B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493" y="151617"/>
            <a:ext cx="6739812" cy="6858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74A0D8B-E47D-A3A7-1792-BF49BD30335C}"/>
              </a:ext>
            </a:extLst>
          </p:cNvPr>
          <p:cNvSpPr txBox="1"/>
          <p:nvPr/>
        </p:nvSpPr>
        <p:spPr>
          <a:xfrm>
            <a:off x="1278627" y="151617"/>
            <a:ext cx="86001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cs typeface="Times New Roman" panose="02020603050405020304" pitchFamily="18" charset="0"/>
              </a:rPr>
              <a:t>Formation Ingénieur Développement</a:t>
            </a:r>
          </a:p>
          <a:p>
            <a:pPr algn="ctr"/>
            <a:r>
              <a:rPr lang="fr-FR" sz="3600" dirty="0">
                <a:cs typeface="Times New Roman" panose="02020603050405020304" pitchFamily="18" charset="0"/>
              </a:rPr>
              <a:t>Spécialisation : JAVA / SPRING / ANGULAR</a:t>
            </a:r>
          </a:p>
          <a:p>
            <a:pPr algn="ctr"/>
            <a:endParaRPr lang="fr-FR" sz="2400" b="1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38279B-3DA6-3795-A0D3-D50B1017DE4B}"/>
              </a:ext>
            </a:extLst>
          </p:cNvPr>
          <p:cNvSpPr txBox="1"/>
          <p:nvPr/>
        </p:nvSpPr>
        <p:spPr>
          <a:xfrm>
            <a:off x="3682093" y="1391180"/>
            <a:ext cx="35405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accent5">
                    <a:lumMod val="75000"/>
                  </a:schemeClr>
                </a:solidFill>
              </a:rPr>
              <a:t>Projet Sans Bémol</a:t>
            </a:r>
          </a:p>
          <a:p>
            <a:pPr algn="ctr"/>
            <a:endParaRPr lang="fr-FR" sz="2400" b="1" dirty="0"/>
          </a:p>
        </p:txBody>
      </p:sp>
      <p:pic>
        <p:nvPicPr>
          <p:cNvPr id="8" name="Picture 4" descr="AJC Ingénierie - Home | Facebook">
            <a:extLst>
              <a:ext uri="{FF2B5EF4-FFF2-40B4-BE49-F238E27FC236}">
                <a16:creationId xmlns:a16="http://schemas.microsoft.com/office/drawing/2014/main" id="{96831C57-C54A-6E56-42C4-8AFFA62208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3" t="6962" r="12905" b="21349"/>
          <a:stretch/>
        </p:blipFill>
        <p:spPr bwMode="auto">
          <a:xfrm>
            <a:off x="7453435" y="4260868"/>
            <a:ext cx="955481" cy="87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Sopra Steria, sérieusement touché par le ransomware Ryuk : ce qu&amp;#39;en pensent  les experts cyber">
            <a:extLst>
              <a:ext uri="{FF2B5EF4-FFF2-40B4-BE49-F238E27FC236}">
                <a16:creationId xmlns:a16="http://schemas.microsoft.com/office/drawing/2014/main" id="{E406BD11-7C5F-A139-24EF-9DAC94A003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3" t="3611" r="23400" b="3343"/>
          <a:stretch/>
        </p:blipFill>
        <p:spPr bwMode="auto">
          <a:xfrm>
            <a:off x="6443823" y="4310149"/>
            <a:ext cx="969698" cy="87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FAEBCF9-75C4-9EF4-F266-EE24742BEB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41" b="23208"/>
          <a:stretch/>
        </p:blipFill>
        <p:spPr>
          <a:xfrm>
            <a:off x="2948759" y="1355363"/>
            <a:ext cx="961183" cy="844912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7B8A2A95-3CB7-DB2F-E72D-51A5FE3CE75E}"/>
              </a:ext>
            </a:extLst>
          </p:cNvPr>
          <p:cNvSpPr txBox="1"/>
          <p:nvPr/>
        </p:nvSpPr>
        <p:spPr>
          <a:xfrm>
            <a:off x="1665838" y="5557825"/>
            <a:ext cx="75730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Ambroise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Mopendza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-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Danyl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Smaïl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- Etienne Bacquet-Léopold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Fouin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- Rémi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Goutagny</a:t>
            </a:r>
            <a:endParaRPr lang="fr-FR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118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76" y="333848"/>
            <a:ext cx="5987108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Analyse des risques du projet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Diagramme 11">
            <a:extLst>
              <a:ext uri="{FF2B5EF4-FFF2-40B4-BE49-F238E27FC236}">
                <a16:creationId xmlns:a16="http://schemas.microsoft.com/office/drawing/2014/main" id="{3A8E5DAC-8744-5755-96C7-919970B1B8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3368183"/>
              </p:ext>
            </p:extLst>
          </p:nvPr>
        </p:nvGraphicFramePr>
        <p:xfrm>
          <a:off x="1745752" y="1141086"/>
          <a:ext cx="8932849" cy="4778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62580CBF-0E6A-F1F5-5901-5C554C15FAAA}"/>
              </a:ext>
            </a:extLst>
          </p:cNvPr>
          <p:cNvSpPr/>
          <p:nvPr/>
        </p:nvSpPr>
        <p:spPr>
          <a:xfrm>
            <a:off x="2995915" y="3012235"/>
            <a:ext cx="1656000" cy="43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FORCES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DCF57B-D176-1354-ECF9-BDA3DED9A89B}"/>
              </a:ext>
            </a:extLst>
          </p:cNvPr>
          <p:cNvSpPr/>
          <p:nvPr/>
        </p:nvSpPr>
        <p:spPr>
          <a:xfrm>
            <a:off x="8065995" y="3012235"/>
            <a:ext cx="1656000" cy="432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OPPORTUNITES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E59485-B031-BF60-D3C9-DE15ADCCD01D}"/>
              </a:ext>
            </a:extLst>
          </p:cNvPr>
          <p:cNvSpPr/>
          <p:nvPr/>
        </p:nvSpPr>
        <p:spPr>
          <a:xfrm>
            <a:off x="8065995" y="3608808"/>
            <a:ext cx="1656000" cy="43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RISQUES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30E23D-4D89-4D25-EC0B-F110B338B243}"/>
              </a:ext>
            </a:extLst>
          </p:cNvPr>
          <p:cNvSpPr/>
          <p:nvPr/>
        </p:nvSpPr>
        <p:spPr>
          <a:xfrm>
            <a:off x="2995915" y="3608808"/>
            <a:ext cx="1656000" cy="432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FAIBLESSES</a:t>
            </a:r>
          </a:p>
        </p:txBody>
      </p:sp>
    </p:spTree>
    <p:extLst>
      <p:ext uri="{BB962C8B-B14F-4D97-AF65-F5344CB8AC3E}">
        <p14:creationId xmlns:p14="http://schemas.microsoft.com/office/powerpoint/2010/main" val="3503754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3" name="Titre 29">
            <a:extLst>
              <a:ext uri="{FF2B5EF4-FFF2-40B4-BE49-F238E27FC236}">
                <a16:creationId xmlns:a16="http://schemas.microsoft.com/office/drawing/2014/main" id="{E75C864B-24BB-73F3-3B4B-FD84F467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17" y="453117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 </a:t>
            </a:r>
            <a:r>
              <a:rPr lang="fr-FR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Présentation</a:t>
            </a:r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du </a:t>
            </a:r>
            <a:r>
              <a:rPr lang="fr-FR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site</a:t>
            </a:r>
            <a:endParaRPr lang="fr-FR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63A8279-E768-1253-DBDD-62538EB13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925" y="1374522"/>
            <a:ext cx="3249433" cy="487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464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52" y="122102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Outils suivi de projet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7058F5C-17F0-7DB7-4359-E9E66379E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95" y="1274546"/>
            <a:ext cx="3393579" cy="1934838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39E5A82A-04A3-FC2E-524C-28B62689C56C}"/>
              </a:ext>
            </a:extLst>
          </p:cNvPr>
          <p:cNvSpPr txBox="1"/>
          <p:nvPr/>
        </p:nvSpPr>
        <p:spPr>
          <a:xfrm>
            <a:off x="1747157" y="3341752"/>
            <a:ext cx="910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Uizard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05479A36-77D4-044B-D6F9-FF50D81D03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" t="-691" r="-1"/>
          <a:stretch/>
        </p:blipFill>
        <p:spPr>
          <a:xfrm>
            <a:off x="4131810" y="1397493"/>
            <a:ext cx="4098293" cy="151389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AE4AD05-1883-189F-37C6-75ADB02498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152" y="3752501"/>
            <a:ext cx="3907687" cy="104239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64554965-4EAD-6651-B0BC-8D9DBCB2D5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6867" y="3744300"/>
            <a:ext cx="4106521" cy="1241734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34399292-2E8C-2E0F-9CC7-EF9C4C95E999}"/>
              </a:ext>
            </a:extLst>
          </p:cNvPr>
          <p:cNvSpPr txBox="1"/>
          <p:nvPr/>
        </p:nvSpPr>
        <p:spPr>
          <a:xfrm>
            <a:off x="5943659" y="5091175"/>
            <a:ext cx="1530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drive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120B897-885F-34E3-A882-8B931521FF39}"/>
              </a:ext>
            </a:extLst>
          </p:cNvPr>
          <p:cNvSpPr txBox="1"/>
          <p:nvPr/>
        </p:nvSpPr>
        <p:spPr>
          <a:xfrm>
            <a:off x="5889082" y="3287585"/>
            <a:ext cx="910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FEB3F909-8049-07EB-7BB3-F983C0DD695C}"/>
              </a:ext>
            </a:extLst>
          </p:cNvPr>
          <p:cNvSpPr txBox="1"/>
          <p:nvPr/>
        </p:nvSpPr>
        <p:spPr>
          <a:xfrm>
            <a:off x="1832504" y="4913401"/>
            <a:ext cx="910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Jira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1F54BB0D-1C01-6E6F-4FCB-CA793567EDC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85" t="1780"/>
          <a:stretch/>
        </p:blipFill>
        <p:spPr>
          <a:xfrm>
            <a:off x="8487880" y="1354131"/>
            <a:ext cx="3642362" cy="3114509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01409C9F-F8F5-F133-262D-DB4C8BC1DC2D}"/>
              </a:ext>
            </a:extLst>
          </p:cNvPr>
          <p:cNvSpPr txBox="1"/>
          <p:nvPr/>
        </p:nvSpPr>
        <p:spPr>
          <a:xfrm>
            <a:off x="9492402" y="4504707"/>
            <a:ext cx="1530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Slack</a:t>
            </a:r>
          </a:p>
        </p:txBody>
      </p:sp>
    </p:spTree>
    <p:extLst>
      <p:ext uri="{BB962C8B-B14F-4D97-AF65-F5344CB8AC3E}">
        <p14:creationId xmlns:p14="http://schemas.microsoft.com/office/powerpoint/2010/main" val="4237155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76" y="333848"/>
            <a:ext cx="6185891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Démonstration de Sans Bémols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3CE8C36-A8A4-A410-06EB-1712EA03AA68}"/>
              </a:ext>
            </a:extLst>
          </p:cNvPr>
          <p:cNvSpPr txBox="1"/>
          <p:nvPr/>
        </p:nvSpPr>
        <p:spPr>
          <a:xfrm>
            <a:off x="1890032" y="1902279"/>
            <a:ext cx="3971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Page utilisateur connecté</a:t>
            </a:r>
          </a:p>
        </p:txBody>
      </p:sp>
    </p:spTree>
    <p:extLst>
      <p:ext uri="{BB962C8B-B14F-4D97-AF65-F5344CB8AC3E}">
        <p14:creationId xmlns:p14="http://schemas.microsoft.com/office/powerpoint/2010/main" val="335780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3" name="Titre 29">
            <a:extLst>
              <a:ext uri="{FF2B5EF4-FFF2-40B4-BE49-F238E27FC236}">
                <a16:creationId xmlns:a16="http://schemas.microsoft.com/office/drawing/2014/main" id="{E75C864B-24BB-73F3-3B4B-FD84F467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17" y="453117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 </a:t>
            </a:r>
            <a:r>
              <a:rPr lang="fr-FR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  <a:endParaRPr lang="fr-FR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3E17918-CFF5-BF2D-BCA1-D09BA7CFE1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0" t="14597" r="13378"/>
          <a:stretch/>
        </p:blipFill>
        <p:spPr>
          <a:xfrm>
            <a:off x="7890782" y="1518558"/>
            <a:ext cx="4245429" cy="473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120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76" y="333848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Bilan du projet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C7CADAD-6A1E-BC7B-7092-38EDFCBFDEA1}"/>
              </a:ext>
            </a:extLst>
          </p:cNvPr>
          <p:cNvSpPr txBox="1"/>
          <p:nvPr/>
        </p:nvSpPr>
        <p:spPr>
          <a:xfrm>
            <a:off x="6678255" y="3152642"/>
            <a:ext cx="53167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évolutive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Distinction entre les droits utilisateurs et Administrateur</a:t>
            </a:r>
          </a:p>
          <a:p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étudié pour avoir le meilleur « responsive » possible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 UX design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6019C9C-F36A-54F8-BE4C-44D2B9D68779}"/>
              </a:ext>
            </a:extLst>
          </p:cNvPr>
          <p:cNvSpPr txBox="1"/>
          <p:nvPr/>
        </p:nvSpPr>
        <p:spPr>
          <a:xfrm>
            <a:off x="493103" y="3239966"/>
            <a:ext cx="53167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Temps de développement très court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Découverte de différents langages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Evolution constante des outils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Nouvelle équipe en distancielle</a:t>
            </a:r>
          </a:p>
        </p:txBody>
      </p:sp>
      <p:pic>
        <p:nvPicPr>
          <p:cNvPr id="6" name="Graphique 5" descr="Flèche : courbe légère">
            <a:extLst>
              <a:ext uri="{FF2B5EF4-FFF2-40B4-BE49-F238E27FC236}">
                <a16:creationId xmlns:a16="http://schemas.microsoft.com/office/drawing/2014/main" id="{2D8804C7-F2C6-ABA8-D96D-32313E0E9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20421" y="3669403"/>
            <a:ext cx="914400" cy="9144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CB8AA88C-5A56-B3EB-6106-E9E1C5B738B1}"/>
              </a:ext>
            </a:extLst>
          </p:cNvPr>
          <p:cNvSpPr txBox="1"/>
          <p:nvPr/>
        </p:nvSpPr>
        <p:spPr>
          <a:xfrm>
            <a:off x="493103" y="5854819"/>
            <a:ext cx="337695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8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https://tenor.com/view/cat-no-meow-scream-gif-15727425</a:t>
            </a:r>
            <a:endParaRPr lang="fr-FR" sz="800" dirty="0"/>
          </a:p>
          <a:p>
            <a:r>
              <a:rPr lang="fr-FR" sz="8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https://tenor.com/view/yay-up-top-give-me-gif-13840822</a:t>
            </a:r>
            <a:endParaRPr lang="fr-FR" sz="800" dirty="0"/>
          </a:p>
          <a:p>
            <a:endParaRPr lang="fr-FR" sz="1000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F72244D-49E5-E343-E7FE-724A9592224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1"/>
          <a:stretch/>
        </p:blipFill>
        <p:spPr>
          <a:xfrm>
            <a:off x="1941646" y="1065276"/>
            <a:ext cx="1400044" cy="1726559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16B0700E-42C4-1BF5-71C0-FDC1E3D80B2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14" b="11801"/>
          <a:stretch/>
        </p:blipFill>
        <p:spPr>
          <a:xfrm>
            <a:off x="7928433" y="983632"/>
            <a:ext cx="1533974" cy="189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703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76" y="333848"/>
            <a:ext cx="4484915" cy="60932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fr-FR" sz="3600" dirty="0"/>
              <a:t>Possibilités d’évolutions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4AF13B0-421B-4F79-D838-98D6524AD391}"/>
              </a:ext>
            </a:extLst>
          </p:cNvPr>
          <p:cNvSpPr txBox="1"/>
          <p:nvPr/>
        </p:nvSpPr>
        <p:spPr>
          <a:xfrm>
            <a:off x="285619" y="893359"/>
            <a:ext cx="114417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Ajouter rôles Leader de Groupe et intégrer fonctionnalité Groupes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Intégrer fonctionnalités JS et animations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Incorporer du « data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driven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 »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Adapter UI aux navigateurs smartphones et tablettes, développer une application mobile</a:t>
            </a:r>
          </a:p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Intégrer API sites de streaming musicaux et réseaux sociaux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Incorporer API Google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maps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Google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calendar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Fonctionnalité d’édition sons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Réaliser un outil de vidéoconférence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Renforcer l’accessibilité numérique de l’application (formulaires non inclusifs, application norme RGAA V 4.1…)</a:t>
            </a:r>
          </a:p>
        </p:txBody>
      </p:sp>
    </p:spTree>
    <p:extLst>
      <p:ext uri="{BB962C8B-B14F-4D97-AF65-F5344CB8AC3E}">
        <p14:creationId xmlns:p14="http://schemas.microsoft.com/office/powerpoint/2010/main" val="1243720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76" y="333848"/>
            <a:ext cx="4484915" cy="60932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fr-FR" sz="3600" dirty="0"/>
              <a:t>Possibilités d’évolutions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C259950A-73DD-E33F-D63D-3A88C6DEECE4}"/>
              </a:ext>
            </a:extLst>
          </p:cNvPr>
          <p:cNvSpPr/>
          <p:nvPr/>
        </p:nvSpPr>
        <p:spPr>
          <a:xfrm>
            <a:off x="375556" y="1083228"/>
            <a:ext cx="11340194" cy="951140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Incorporer du « data </a:t>
            </a:r>
            <a:r>
              <a:rPr lang="fr-FR" dirty="0" err="1"/>
              <a:t>driven</a:t>
            </a:r>
            <a:r>
              <a:rPr lang="fr-FR" dirty="0"/>
              <a:t> design » / Application norme RGAA V4.1</a:t>
            </a:r>
          </a:p>
        </p:txBody>
      </p:sp>
      <p:sp>
        <p:nvSpPr>
          <p:cNvPr id="12" name="Flèche : chevron 11">
            <a:extLst>
              <a:ext uri="{FF2B5EF4-FFF2-40B4-BE49-F238E27FC236}">
                <a16:creationId xmlns:a16="http://schemas.microsoft.com/office/drawing/2014/main" id="{764DACED-714C-BE98-B741-6C760713757A}"/>
              </a:ext>
            </a:extLst>
          </p:cNvPr>
          <p:cNvSpPr/>
          <p:nvPr/>
        </p:nvSpPr>
        <p:spPr>
          <a:xfrm>
            <a:off x="114301" y="3125561"/>
            <a:ext cx="2404382" cy="1510393"/>
          </a:xfrm>
          <a:prstGeom prst="chevro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</a:rPr>
              <a:t>Leader et Groupes</a:t>
            </a:r>
          </a:p>
        </p:txBody>
      </p:sp>
      <p:sp>
        <p:nvSpPr>
          <p:cNvPr id="13" name="Flèche : chevron 12">
            <a:extLst>
              <a:ext uri="{FF2B5EF4-FFF2-40B4-BE49-F238E27FC236}">
                <a16:creationId xmlns:a16="http://schemas.microsoft.com/office/drawing/2014/main" id="{FCA596CF-91A8-2B5A-A57F-42765679A733}"/>
              </a:ext>
            </a:extLst>
          </p:cNvPr>
          <p:cNvSpPr/>
          <p:nvPr/>
        </p:nvSpPr>
        <p:spPr>
          <a:xfrm>
            <a:off x="1845130" y="3125560"/>
            <a:ext cx="2619506" cy="1510393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</a:rPr>
              <a:t>POP-UP et animations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73DE29C-7DE1-82A7-FAF0-2304E70735E1}"/>
              </a:ext>
            </a:extLst>
          </p:cNvPr>
          <p:cNvSpPr txBox="1"/>
          <p:nvPr/>
        </p:nvSpPr>
        <p:spPr>
          <a:xfrm>
            <a:off x="861332" y="4790086"/>
            <a:ext cx="983798" cy="367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jours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8826BA1-1F9B-514E-059C-4D5DE6A4E926}"/>
              </a:ext>
            </a:extLst>
          </p:cNvPr>
          <p:cNvSpPr txBox="1"/>
          <p:nvPr/>
        </p:nvSpPr>
        <p:spPr>
          <a:xfrm>
            <a:off x="2518683" y="4716203"/>
            <a:ext cx="983797" cy="367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jours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76ED8BC-27DE-04FA-2BBC-0D4462CFE780}"/>
              </a:ext>
            </a:extLst>
          </p:cNvPr>
          <p:cNvSpPr txBox="1"/>
          <p:nvPr/>
        </p:nvSpPr>
        <p:spPr>
          <a:xfrm>
            <a:off x="2339485" y="5030191"/>
            <a:ext cx="1440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1h animation 10s « à la main »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B062DB-B5FC-3CD9-DC54-74C9E815057F}"/>
              </a:ext>
            </a:extLst>
          </p:cNvPr>
          <p:cNvSpPr/>
          <p:nvPr/>
        </p:nvSpPr>
        <p:spPr>
          <a:xfrm>
            <a:off x="114301" y="2384197"/>
            <a:ext cx="5747656" cy="53884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Finitions et refactorisations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C36AD6D-1CF9-D9E3-6F6E-BAD9B1B1E6CD}"/>
              </a:ext>
            </a:extLst>
          </p:cNvPr>
          <p:cNvSpPr/>
          <p:nvPr/>
        </p:nvSpPr>
        <p:spPr>
          <a:xfrm>
            <a:off x="5909715" y="2384197"/>
            <a:ext cx="2528074" cy="53884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Intégrations API</a:t>
            </a:r>
          </a:p>
        </p:txBody>
      </p:sp>
      <p:sp>
        <p:nvSpPr>
          <p:cNvPr id="19" name="Flèche : chevron 18">
            <a:extLst>
              <a:ext uri="{FF2B5EF4-FFF2-40B4-BE49-F238E27FC236}">
                <a16:creationId xmlns:a16="http://schemas.microsoft.com/office/drawing/2014/main" id="{F6A4CA0C-3D03-2A0C-250E-812423791B59}"/>
              </a:ext>
            </a:extLst>
          </p:cNvPr>
          <p:cNvSpPr/>
          <p:nvPr/>
        </p:nvSpPr>
        <p:spPr>
          <a:xfrm>
            <a:off x="3783819" y="3125559"/>
            <a:ext cx="2850826" cy="1510393"/>
          </a:xfrm>
          <a:prstGeom prst="chevr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</a:rPr>
              <a:t>Rendu navigateur smartphones/tablettes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6C4A5BB-500C-9C27-87CF-F11848FBB491}"/>
              </a:ext>
            </a:extLst>
          </p:cNvPr>
          <p:cNvSpPr txBox="1"/>
          <p:nvPr/>
        </p:nvSpPr>
        <p:spPr>
          <a:xfrm>
            <a:off x="4633978" y="4716202"/>
            <a:ext cx="983797" cy="367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jours</a:t>
            </a:r>
          </a:p>
        </p:txBody>
      </p:sp>
      <p:sp>
        <p:nvSpPr>
          <p:cNvPr id="21" name="Flèche : chevron 20">
            <a:extLst>
              <a:ext uri="{FF2B5EF4-FFF2-40B4-BE49-F238E27FC236}">
                <a16:creationId xmlns:a16="http://schemas.microsoft.com/office/drawing/2014/main" id="{69645561-C205-830A-80E8-8D736D379965}"/>
              </a:ext>
            </a:extLst>
          </p:cNvPr>
          <p:cNvSpPr/>
          <p:nvPr/>
        </p:nvSpPr>
        <p:spPr>
          <a:xfrm>
            <a:off x="5938290" y="3125559"/>
            <a:ext cx="3254696" cy="1510393"/>
          </a:xfrm>
          <a:prstGeom prst="chevron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</a:rPr>
              <a:t>Réseaux sociaux, streaming musical, G. </a:t>
            </a:r>
            <a:r>
              <a:rPr lang="en-US" sz="1600" dirty="0">
                <a:solidFill>
                  <a:schemeClr val="tx1"/>
                </a:solidFill>
              </a:rPr>
              <a:t>maps</a:t>
            </a:r>
            <a:r>
              <a:rPr lang="fr-FR" sz="1600" dirty="0">
                <a:solidFill>
                  <a:schemeClr val="tx1"/>
                </a:solidFill>
              </a:rPr>
              <a:t>, G. </a:t>
            </a:r>
            <a:r>
              <a:rPr lang="en-US" sz="1600" dirty="0">
                <a:solidFill>
                  <a:schemeClr val="tx1"/>
                </a:solidFill>
              </a:rPr>
              <a:t>calendar</a:t>
            </a:r>
            <a:r>
              <a:rPr lang="fr-FR" sz="16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F4532FD7-228A-D305-21ED-FACB2BAC0CD7}"/>
              </a:ext>
            </a:extLst>
          </p:cNvPr>
          <p:cNvSpPr txBox="1"/>
          <p:nvPr/>
        </p:nvSpPr>
        <p:spPr>
          <a:xfrm>
            <a:off x="6712534" y="4716202"/>
            <a:ext cx="1557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1-2 jours/API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58A981-BD5A-D0CE-5080-8AE5123C2B9D}"/>
              </a:ext>
            </a:extLst>
          </p:cNvPr>
          <p:cNvSpPr/>
          <p:nvPr/>
        </p:nvSpPr>
        <p:spPr>
          <a:xfrm>
            <a:off x="8485546" y="2384197"/>
            <a:ext cx="3622089" cy="53884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Fonctionnalités additionnelles</a:t>
            </a:r>
          </a:p>
        </p:txBody>
      </p:sp>
      <p:sp>
        <p:nvSpPr>
          <p:cNvPr id="24" name="Flèche : chevron 23">
            <a:extLst>
              <a:ext uri="{FF2B5EF4-FFF2-40B4-BE49-F238E27FC236}">
                <a16:creationId xmlns:a16="http://schemas.microsoft.com/office/drawing/2014/main" id="{1A6953B4-F2C3-D7CC-3215-11B00DB7177D}"/>
              </a:ext>
            </a:extLst>
          </p:cNvPr>
          <p:cNvSpPr/>
          <p:nvPr/>
        </p:nvSpPr>
        <p:spPr>
          <a:xfrm>
            <a:off x="8527729" y="3125558"/>
            <a:ext cx="3622088" cy="1510393"/>
          </a:xfrm>
          <a:prstGeom prst="chevron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</a:rPr>
              <a:t>Fonctionnalités édition son et visioconférence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4DCF8F87-ED55-D037-8041-4C93115374ED}"/>
              </a:ext>
            </a:extLst>
          </p:cNvPr>
          <p:cNvSpPr txBox="1"/>
          <p:nvPr/>
        </p:nvSpPr>
        <p:spPr>
          <a:xfrm>
            <a:off x="9077795" y="4716203"/>
            <a:ext cx="2437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 jours/fonctionnalités</a:t>
            </a:r>
          </a:p>
        </p:txBody>
      </p:sp>
    </p:spTree>
    <p:extLst>
      <p:ext uri="{BB962C8B-B14F-4D97-AF65-F5344CB8AC3E}">
        <p14:creationId xmlns:p14="http://schemas.microsoft.com/office/powerpoint/2010/main" val="274801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0661" y="405410"/>
            <a:ext cx="6710677" cy="60932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z="4000" b="1" dirty="0"/>
              <a:t>Merci pour votre attention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triangle-mp4">
            <a:hlinkClick r:id="" action="ppaction://media"/>
            <a:extLst>
              <a:ext uri="{FF2B5EF4-FFF2-40B4-BE49-F238E27FC236}">
                <a16:creationId xmlns:a16="http://schemas.microsoft.com/office/drawing/2014/main" id="{F02A78FD-957C-43C8-1186-8D0E35EBEC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71106" y="1632014"/>
            <a:ext cx="4946198" cy="359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2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Formation Ingénieur Développement JAVA/ANGULAR/SPRING: Groupe C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B7AFC4F-CEBD-DCE2-960B-FD8B93CF64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815" y="979715"/>
            <a:ext cx="7720285" cy="5146856"/>
          </a:xfrm>
          <a:prstGeom prst="rect">
            <a:avLst/>
          </a:prstGeom>
        </p:spPr>
      </p:pic>
      <p:sp>
        <p:nvSpPr>
          <p:cNvPr id="6" name="Titre 29">
            <a:extLst>
              <a:ext uri="{FF2B5EF4-FFF2-40B4-BE49-F238E27FC236}">
                <a16:creationId xmlns:a16="http://schemas.microsoft.com/office/drawing/2014/main" id="{E390D589-7489-BAEF-BB2D-85F74DEC4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17" y="453117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1. </a:t>
            </a: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195959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76" y="333848"/>
            <a:ext cx="4484915" cy="60932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fr-FR" sz="3600" dirty="0"/>
              <a:t>Présentation de l’équipe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4E7F5CE-1C4F-0AE3-2489-2884E65F64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30" r="15871" b="15693"/>
          <a:stretch/>
        </p:blipFill>
        <p:spPr>
          <a:xfrm>
            <a:off x="5329137" y="2558914"/>
            <a:ext cx="1793326" cy="21017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24F986C5-0EC4-170B-2D9A-C3DD57C77FA5}"/>
              </a:ext>
            </a:extLst>
          </p:cNvPr>
          <p:cNvSpPr txBox="1"/>
          <p:nvPr/>
        </p:nvSpPr>
        <p:spPr>
          <a:xfrm>
            <a:off x="5249186" y="4660688"/>
            <a:ext cx="18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Etienne Bacquet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C656980-D76B-D661-AD25-1748CA9CAD3A}"/>
              </a:ext>
            </a:extLst>
          </p:cNvPr>
          <p:cNvSpPr txBox="1"/>
          <p:nvPr/>
        </p:nvSpPr>
        <p:spPr>
          <a:xfrm>
            <a:off x="5236513" y="5010962"/>
            <a:ext cx="1885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latin typeface="Gabriola" panose="04040605051002020D02" pitchFamily="82" charset="0"/>
              </a:rPr>
              <a:t>M2 microbiologie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BBDE66E-D21C-BD18-8CE0-29F4F7068F96}"/>
              </a:ext>
            </a:extLst>
          </p:cNvPr>
          <p:cNvSpPr txBox="1"/>
          <p:nvPr/>
        </p:nvSpPr>
        <p:spPr>
          <a:xfrm>
            <a:off x="318276" y="4660688"/>
            <a:ext cx="2333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Ambroise </a:t>
            </a:r>
            <a:r>
              <a:rPr lang="fr-FR" b="1" dirty="0" err="1"/>
              <a:t>Mopendza</a:t>
            </a:r>
            <a:endParaRPr lang="fr-FR" b="1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BC418E8-6BFE-7043-EE3A-18892E28A5E4}"/>
              </a:ext>
            </a:extLst>
          </p:cNvPr>
          <p:cNvSpPr txBox="1"/>
          <p:nvPr/>
        </p:nvSpPr>
        <p:spPr>
          <a:xfrm>
            <a:off x="2957440" y="4652177"/>
            <a:ext cx="2333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Danyl</a:t>
            </a:r>
            <a:r>
              <a:rPr lang="fr-FR" b="1" dirty="0"/>
              <a:t> </a:t>
            </a:r>
            <a:r>
              <a:rPr lang="fr-FR" b="1" dirty="0" err="1"/>
              <a:t>Smaïl</a:t>
            </a:r>
            <a:endParaRPr lang="fr-FR" b="1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12347F96-CA9A-476C-DD98-AABAAC6C53E6}"/>
              </a:ext>
            </a:extLst>
          </p:cNvPr>
          <p:cNvSpPr txBox="1"/>
          <p:nvPr/>
        </p:nvSpPr>
        <p:spPr>
          <a:xfrm>
            <a:off x="7582728" y="4655140"/>
            <a:ext cx="18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Léopold </a:t>
            </a:r>
            <a:r>
              <a:rPr lang="fr-FR" b="1" dirty="0" err="1"/>
              <a:t>Fouin</a:t>
            </a:r>
            <a:endParaRPr lang="fr-FR" b="1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AC313F7C-8CE2-A41B-5DCA-A50707B504B7}"/>
              </a:ext>
            </a:extLst>
          </p:cNvPr>
          <p:cNvSpPr txBox="1"/>
          <p:nvPr/>
        </p:nvSpPr>
        <p:spPr>
          <a:xfrm>
            <a:off x="9707158" y="4641630"/>
            <a:ext cx="18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Rémi </a:t>
            </a:r>
            <a:r>
              <a:rPr lang="fr-FR" b="1" dirty="0" err="1"/>
              <a:t>Goutagny</a:t>
            </a:r>
            <a:endParaRPr lang="fr-FR" b="1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7EC5CC2-4332-36E4-CD2E-1A6671770B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5" r="20027"/>
          <a:stretch/>
        </p:blipFill>
        <p:spPr>
          <a:xfrm>
            <a:off x="9768200" y="2485775"/>
            <a:ext cx="1763865" cy="21017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8DFFB23-261F-56D5-A45E-BF0A36CB3F5E}"/>
              </a:ext>
            </a:extLst>
          </p:cNvPr>
          <p:cNvSpPr txBox="1"/>
          <p:nvPr/>
        </p:nvSpPr>
        <p:spPr>
          <a:xfrm>
            <a:off x="322111" y="5029652"/>
            <a:ext cx="1885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latin typeface="Gabriola" panose="04040605051002020D02" pitchFamily="82" charset="0"/>
              </a:rPr>
              <a:t>M2 IA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16F6CCD-4591-2F79-2B29-0CA8ADF984E7}"/>
              </a:ext>
            </a:extLst>
          </p:cNvPr>
          <p:cNvSpPr txBox="1"/>
          <p:nvPr/>
        </p:nvSpPr>
        <p:spPr>
          <a:xfrm>
            <a:off x="3001190" y="4980641"/>
            <a:ext cx="1885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latin typeface="Gabriola" panose="04040605051002020D02" pitchFamily="82" charset="0"/>
              </a:rPr>
              <a:t>Ingénieur mécanique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B433E3A-2D9E-2760-8CB1-F8C00797DA16}"/>
              </a:ext>
            </a:extLst>
          </p:cNvPr>
          <p:cNvSpPr txBox="1"/>
          <p:nvPr/>
        </p:nvSpPr>
        <p:spPr>
          <a:xfrm>
            <a:off x="9707158" y="4981098"/>
            <a:ext cx="1885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latin typeface="Gabriola" panose="04040605051002020D02" pitchFamily="82" charset="0"/>
              </a:rPr>
              <a:t>Ingénieur mécanique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F3558E9-91A1-9562-4FCE-179C23B3DABD}"/>
              </a:ext>
            </a:extLst>
          </p:cNvPr>
          <p:cNvSpPr txBox="1"/>
          <p:nvPr/>
        </p:nvSpPr>
        <p:spPr>
          <a:xfrm>
            <a:off x="7636743" y="4980641"/>
            <a:ext cx="1885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latin typeface="Gabriola" panose="04040605051002020D02" pitchFamily="82" charset="0"/>
              </a:rPr>
              <a:t>Ingénieur énergie et climatique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5718A19-6CF4-EE21-2273-0A6CD640878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0" t="13968" r="16482" b="14069"/>
          <a:stretch/>
        </p:blipFill>
        <p:spPr>
          <a:xfrm>
            <a:off x="579664" y="2592161"/>
            <a:ext cx="1775862" cy="19517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86F03432-EB75-D712-4A9A-4E51ABEE8B9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7" t="25813" r="4212"/>
          <a:stretch/>
        </p:blipFill>
        <p:spPr>
          <a:xfrm>
            <a:off x="2952454" y="2592161"/>
            <a:ext cx="1819571" cy="19953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EB6DEABD-F6D8-F200-49DC-0C227FBF92F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6" r="7945"/>
          <a:stretch/>
        </p:blipFill>
        <p:spPr>
          <a:xfrm>
            <a:off x="7679576" y="2563661"/>
            <a:ext cx="1559970" cy="20238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78546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76" y="333848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Story </a:t>
            </a:r>
            <a:r>
              <a:rPr lang="fr-FR" sz="3600" dirty="0" err="1"/>
              <a:t>telling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7D57D72-5CFA-C3FF-4334-56E3521D5A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20"/>
          <a:stretch/>
        </p:blipFill>
        <p:spPr>
          <a:xfrm>
            <a:off x="203294" y="3292679"/>
            <a:ext cx="1854644" cy="2955993"/>
          </a:xfrm>
          <a:prstGeom prst="rect">
            <a:avLst/>
          </a:prstGeom>
        </p:spPr>
      </p:pic>
      <p:sp>
        <p:nvSpPr>
          <p:cNvPr id="5" name="Phylactère : pensées 4">
            <a:extLst>
              <a:ext uri="{FF2B5EF4-FFF2-40B4-BE49-F238E27FC236}">
                <a16:creationId xmlns:a16="http://schemas.microsoft.com/office/drawing/2014/main" id="{787FEE93-467F-059C-A627-1C54745ACB11}"/>
              </a:ext>
            </a:extLst>
          </p:cNvPr>
          <p:cNvSpPr/>
          <p:nvPr/>
        </p:nvSpPr>
        <p:spPr>
          <a:xfrm>
            <a:off x="107879" y="921544"/>
            <a:ext cx="3319133" cy="2081234"/>
          </a:xfrm>
          <a:prstGeom prst="cloudCallout">
            <a:avLst>
              <a:gd name="adj1" fmla="val -18346"/>
              <a:gd name="adj2" fmla="val 101521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tx1"/>
                </a:solidFill>
                <a:latin typeface="Comic Sans MS" panose="030F0702030302020204" pitchFamily="66" charset="0"/>
              </a:rPr>
              <a:t>Si seulement j’avais un groupe de musiques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61EAD0D-7021-BAF9-AAAF-2488C5B13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0433" y="2464952"/>
            <a:ext cx="2956950" cy="372267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C2EB289-86BA-1825-3274-EC61A04320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383" y="2107752"/>
            <a:ext cx="6259069" cy="4140919"/>
          </a:xfrm>
          <a:prstGeom prst="rect">
            <a:avLst/>
          </a:prstGeom>
        </p:spPr>
      </p:pic>
      <p:sp>
        <p:nvSpPr>
          <p:cNvPr id="14" name="Bulle narrative : ronde 13">
            <a:extLst>
              <a:ext uri="{FF2B5EF4-FFF2-40B4-BE49-F238E27FC236}">
                <a16:creationId xmlns:a16="http://schemas.microsoft.com/office/drawing/2014/main" id="{68D3DD60-56EC-4E8F-E46F-994E49483CF5}"/>
              </a:ext>
            </a:extLst>
          </p:cNvPr>
          <p:cNvSpPr/>
          <p:nvPr/>
        </p:nvSpPr>
        <p:spPr>
          <a:xfrm>
            <a:off x="6159954" y="530878"/>
            <a:ext cx="4539341" cy="1302004"/>
          </a:xfrm>
          <a:prstGeom prst="wedgeEllipseCallout">
            <a:avLst>
              <a:gd name="adj1" fmla="val 56045"/>
              <a:gd name="adj2" fmla="val 134611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tx1"/>
                </a:solidFill>
                <a:latin typeface="Comic Sans MS" panose="030F0702030302020204" pitchFamily="66" charset="0"/>
              </a:rPr>
              <a:t>Malheureusement ce n’est pas si simple</a:t>
            </a:r>
          </a:p>
        </p:txBody>
      </p:sp>
    </p:spTree>
    <p:extLst>
      <p:ext uri="{BB962C8B-B14F-4D97-AF65-F5344CB8AC3E}">
        <p14:creationId xmlns:p14="http://schemas.microsoft.com/office/powerpoint/2010/main" val="237505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3FB0E302-4097-5AE8-C0CD-A759061AD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91" y="413361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Solution</a:t>
            </a:r>
            <a:r>
              <a:rPr lang="en-US" sz="3600" dirty="0"/>
              <a:t> </a:t>
            </a:r>
            <a:r>
              <a:rPr lang="fr-FR" sz="3600" dirty="0"/>
              <a:t>proposée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E9AC14B-DE05-5FA2-1872-7311268E20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41" b="23208"/>
          <a:stretch/>
        </p:blipFill>
        <p:spPr>
          <a:xfrm>
            <a:off x="3877909" y="1287313"/>
            <a:ext cx="4118129" cy="361997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A185D1E4-3321-D662-B2B5-2125BF317F73}"/>
              </a:ext>
            </a:extLst>
          </p:cNvPr>
          <p:cNvSpPr txBox="1"/>
          <p:nvPr/>
        </p:nvSpPr>
        <p:spPr>
          <a:xfrm>
            <a:off x="3989637" y="4850879"/>
            <a:ext cx="4510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Comic Sans MS" panose="030F0702030302020204" pitchFamily="66" charset="0"/>
              </a:rPr>
              <a:t>Et tout est si fa-si-le</a:t>
            </a:r>
          </a:p>
        </p:txBody>
      </p:sp>
    </p:spTree>
    <p:extLst>
      <p:ext uri="{BB962C8B-B14F-4D97-AF65-F5344CB8AC3E}">
        <p14:creationId xmlns:p14="http://schemas.microsoft.com/office/powerpoint/2010/main" val="1792812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3" name="Titre 29">
            <a:extLst>
              <a:ext uri="{FF2B5EF4-FFF2-40B4-BE49-F238E27FC236}">
                <a16:creationId xmlns:a16="http://schemas.microsoft.com/office/drawing/2014/main" id="{E75C864B-24BB-73F3-3B4B-FD84F467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17" y="453117"/>
            <a:ext cx="4484915" cy="60932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600" dirty="0"/>
              <a:t>2</a:t>
            </a:r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. </a:t>
            </a:r>
            <a:r>
              <a:rPr lang="fr-FR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Présentation</a:t>
            </a:r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du </a:t>
            </a:r>
            <a:r>
              <a:rPr lang="fr-FR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projet</a:t>
            </a:r>
            <a:endParaRPr lang="fr-FR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C0861D1-7DDF-7F11-FBB7-A52B1BDAC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556" y="701768"/>
            <a:ext cx="2532202" cy="545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73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29">
            <a:extLst>
              <a:ext uri="{FF2B5EF4-FFF2-40B4-BE49-F238E27FC236}">
                <a16:creationId xmlns:a16="http://schemas.microsoft.com/office/drawing/2014/main" id="{9AA10C4B-9BA6-3AAE-C78D-C39379FD4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17" y="453117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Objectifs conceptuels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graphicFrame>
        <p:nvGraphicFramePr>
          <p:cNvPr id="17" name="Diagramme 16">
            <a:extLst>
              <a:ext uri="{FF2B5EF4-FFF2-40B4-BE49-F238E27FC236}">
                <a16:creationId xmlns:a16="http://schemas.microsoft.com/office/drawing/2014/main" id="{169CC93F-AB63-42E7-6722-FFA1D5FF97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5817084"/>
              </p:ext>
            </p:extLst>
          </p:nvPr>
        </p:nvGraphicFramePr>
        <p:xfrm>
          <a:off x="3032125" y="946225"/>
          <a:ext cx="735284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8" name="Image 17">
            <a:extLst>
              <a:ext uri="{FF2B5EF4-FFF2-40B4-BE49-F238E27FC236}">
                <a16:creationId xmlns:a16="http://schemas.microsoft.com/office/drawing/2014/main" id="{05BEF34A-9A6B-4F2D-DDD1-EDEFA3EABF4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41" b="23208"/>
          <a:stretch/>
        </p:blipFill>
        <p:spPr>
          <a:xfrm>
            <a:off x="845845" y="2053408"/>
            <a:ext cx="1685632" cy="148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19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76" y="333848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Objectifs </a:t>
            </a:r>
            <a:r>
              <a:rPr lang="fr-FR" sz="3600" dirty="0" err="1"/>
              <a:t>opérationels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68447E9A-5332-EB77-AADA-41EFA4DC8B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4714827"/>
              </p:ext>
            </p:extLst>
          </p:nvPr>
        </p:nvGraphicFramePr>
        <p:xfrm>
          <a:off x="855206" y="1308063"/>
          <a:ext cx="10350276" cy="4651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5138">
                  <a:extLst>
                    <a:ext uri="{9D8B030D-6E8A-4147-A177-3AD203B41FA5}">
                      <a16:colId xmlns:a16="http://schemas.microsoft.com/office/drawing/2014/main" val="3492969988"/>
                    </a:ext>
                  </a:extLst>
                </a:gridCol>
                <a:gridCol w="5175138">
                  <a:extLst>
                    <a:ext uri="{9D8B030D-6E8A-4147-A177-3AD203B41FA5}">
                      <a16:colId xmlns:a16="http://schemas.microsoft.com/office/drawing/2014/main" val="2193669124"/>
                    </a:ext>
                  </a:extLst>
                </a:gridCol>
              </a:tblGrid>
              <a:tr h="633293"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Utilisateurs</a:t>
                      </a:r>
                    </a:p>
                  </a:txBody>
                  <a:tcPr marL="99865" marR="99865" marT="49932" marB="49932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Admin du site</a:t>
                      </a:r>
                    </a:p>
                  </a:txBody>
                  <a:tcPr marL="99865" marR="99865" marT="49932" marB="49932"/>
                </a:tc>
                <a:extLst>
                  <a:ext uri="{0D108BD9-81ED-4DB2-BD59-A6C34878D82A}">
                    <a16:rowId xmlns:a16="http://schemas.microsoft.com/office/drawing/2014/main" val="1036566024"/>
                  </a:ext>
                </a:extLst>
              </a:tr>
              <a:tr h="699054"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Renseigner nom, prénom, pseudo, mail, mot de passe</a:t>
                      </a:r>
                    </a:p>
                  </a:txBody>
                  <a:tcPr marL="99865" marR="99865" marT="49932" marB="49932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Pouvoir faire des annonces</a:t>
                      </a:r>
                    </a:p>
                  </a:txBody>
                  <a:tcPr marL="99865" marR="99865" marT="49932" marB="49932"/>
                </a:tc>
                <a:extLst>
                  <a:ext uri="{0D108BD9-81ED-4DB2-BD59-A6C34878D82A}">
                    <a16:rowId xmlns:a16="http://schemas.microsoft.com/office/drawing/2014/main" val="2656259381"/>
                  </a:ext>
                </a:extLst>
              </a:tr>
              <a:tr h="699054"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Renseigner Instruments et styles musicaux</a:t>
                      </a:r>
                    </a:p>
                  </a:txBody>
                  <a:tcPr marL="99865" marR="99865" marT="49932" marB="49932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Supprimer des utilisateurs</a:t>
                      </a:r>
                    </a:p>
                  </a:txBody>
                  <a:tcPr marL="99865" marR="99865" marT="49932" marB="49932"/>
                </a:tc>
                <a:extLst>
                  <a:ext uri="{0D108BD9-81ED-4DB2-BD59-A6C34878D82A}">
                    <a16:rowId xmlns:a16="http://schemas.microsoft.com/office/drawing/2014/main" val="35589110"/>
                  </a:ext>
                </a:extLst>
              </a:tr>
              <a:tr h="699054"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Uploader ses enregistrements musicaux</a:t>
                      </a:r>
                    </a:p>
                  </a:txBody>
                  <a:tcPr marL="99865" marR="99865" marT="49932" marB="49932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Accepter nouveaux instruments et styles musicaux</a:t>
                      </a:r>
                    </a:p>
                  </a:txBody>
                  <a:tcPr marL="99865" marR="99865" marT="49932" marB="49932"/>
                </a:tc>
                <a:extLst>
                  <a:ext uri="{0D108BD9-81ED-4DB2-BD59-A6C34878D82A}">
                    <a16:rowId xmlns:a16="http://schemas.microsoft.com/office/drawing/2014/main" val="786178109"/>
                  </a:ext>
                </a:extLst>
              </a:tr>
              <a:tr h="633293"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Rechercher d’autres musiciens</a:t>
                      </a:r>
                    </a:p>
                  </a:txBody>
                  <a:tcPr marL="99865" marR="99865" marT="49932" marB="49932"/>
                </a:tc>
                <a:tc>
                  <a:txBody>
                    <a:bodyPr/>
                    <a:lstStyle/>
                    <a:p>
                      <a:pPr algn="l"/>
                      <a:endParaRPr lang="fr-FR" sz="2000" dirty="0"/>
                    </a:p>
                  </a:txBody>
                  <a:tcPr marL="99865" marR="99865" marT="49932" marB="49932"/>
                </a:tc>
                <a:extLst>
                  <a:ext uri="{0D108BD9-81ED-4DB2-BD59-A6C34878D82A}">
                    <a16:rowId xmlns:a16="http://schemas.microsoft.com/office/drawing/2014/main" val="3276891818"/>
                  </a:ext>
                </a:extLst>
              </a:tr>
              <a:tr h="633293"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Discuter</a:t>
                      </a:r>
                    </a:p>
                  </a:txBody>
                  <a:tcPr marL="99865" marR="99865" marT="49932" marB="49932"/>
                </a:tc>
                <a:tc>
                  <a:txBody>
                    <a:bodyPr/>
                    <a:lstStyle/>
                    <a:p>
                      <a:pPr algn="l"/>
                      <a:endParaRPr lang="fr-FR" sz="2000" dirty="0"/>
                    </a:p>
                  </a:txBody>
                  <a:tcPr marL="99865" marR="99865" marT="49932" marB="49932"/>
                </a:tc>
                <a:extLst>
                  <a:ext uri="{0D108BD9-81ED-4DB2-BD59-A6C34878D82A}">
                    <a16:rowId xmlns:a16="http://schemas.microsoft.com/office/drawing/2014/main" val="1215653628"/>
                  </a:ext>
                </a:extLst>
              </a:tr>
              <a:tr h="633293">
                <a:tc>
                  <a:txBody>
                    <a:bodyPr/>
                    <a:lstStyle/>
                    <a:p>
                      <a:pPr algn="l"/>
                      <a:r>
                        <a:rPr lang="fr-FR" sz="2000" dirty="0"/>
                        <a:t>Créer un groupe</a:t>
                      </a:r>
                    </a:p>
                  </a:txBody>
                  <a:tcPr marL="99865" marR="99865" marT="49932" marB="49932"/>
                </a:tc>
                <a:tc>
                  <a:txBody>
                    <a:bodyPr/>
                    <a:lstStyle/>
                    <a:p>
                      <a:pPr algn="l"/>
                      <a:endParaRPr lang="fr-FR" sz="2000" dirty="0"/>
                    </a:p>
                  </a:txBody>
                  <a:tcPr marL="99865" marR="99865" marT="49932" marB="49932"/>
                </a:tc>
                <a:extLst>
                  <a:ext uri="{0D108BD9-81ED-4DB2-BD59-A6C34878D82A}">
                    <a16:rowId xmlns:a16="http://schemas.microsoft.com/office/drawing/2014/main" val="37683001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5493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6966234-F133-2432-5F97-2DAE9070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672"/>
            <a:ext cx="12192000" cy="609328"/>
          </a:xfrm>
          <a:prstGeom prst="rect">
            <a:avLst/>
          </a:prstGeom>
        </p:spPr>
      </p:pic>
      <p:sp>
        <p:nvSpPr>
          <p:cNvPr id="11" name="Espace réservé du pied de page 1">
            <a:extLst>
              <a:ext uri="{FF2B5EF4-FFF2-40B4-BE49-F238E27FC236}">
                <a16:creationId xmlns:a16="http://schemas.microsoft.com/office/drawing/2014/main" id="{E0FAA318-5EEA-F89D-C2FD-3E760959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85382" y="6370773"/>
            <a:ext cx="5354411" cy="365125"/>
          </a:xfrm>
        </p:spPr>
        <p:txBody>
          <a:bodyPr vert="horz" lIns="91440" tIns="45720" rIns="91440" bIns="45720" rtlCol="0" anchor="ctr"/>
          <a:lstStyle/>
          <a:p>
            <a:r>
              <a:rPr lang="fr-FR" dirty="0">
                <a:solidFill>
                  <a:schemeClr val="tx1"/>
                </a:solidFill>
              </a:rPr>
              <a:t>Formation Ingénieur Développement JAVA/ANGULAR/SPRING: Groupe C</a:t>
            </a:r>
          </a:p>
        </p:txBody>
      </p:sp>
      <p:sp>
        <p:nvSpPr>
          <p:cNvPr id="2" name="Titre 29">
            <a:extLst>
              <a:ext uri="{FF2B5EF4-FFF2-40B4-BE49-F238E27FC236}">
                <a16:creationId xmlns:a16="http://schemas.microsoft.com/office/drawing/2014/main" id="{17D0E99C-0EA6-9858-17C5-8B5C81E0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76" y="333848"/>
            <a:ext cx="4484915" cy="6093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Outils requis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6" descr="AWS Toolkit for Eclipse">
            <a:extLst>
              <a:ext uri="{FF2B5EF4-FFF2-40B4-BE49-F238E27FC236}">
                <a16:creationId xmlns:a16="http://schemas.microsoft.com/office/drawing/2014/main" id="{57C49187-794D-F4FA-2B09-5D5C033DF3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13" r="10727"/>
          <a:stretch/>
        </p:blipFill>
        <p:spPr bwMode="auto">
          <a:xfrm>
            <a:off x="2117323" y="1650177"/>
            <a:ext cx="1024975" cy="1017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38CAD60-5731-0C71-F16B-C9040026A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7323" y="3689579"/>
            <a:ext cx="1119142" cy="1119142"/>
          </a:xfrm>
          <a:prstGeom prst="rect">
            <a:avLst/>
          </a:prstGeom>
        </p:spPr>
      </p:pic>
      <p:pic>
        <p:nvPicPr>
          <p:cNvPr id="6" name="Picture 4" descr="Java (langage) — Wikipédia">
            <a:extLst>
              <a:ext uri="{FF2B5EF4-FFF2-40B4-BE49-F238E27FC236}">
                <a16:creationId xmlns:a16="http://schemas.microsoft.com/office/drawing/2014/main" id="{C34688E5-D1F6-FA19-36A9-D86ACC2A0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5749" y="1684673"/>
            <a:ext cx="727073" cy="135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Angular — Wikipédia">
            <a:extLst>
              <a:ext uri="{FF2B5EF4-FFF2-40B4-BE49-F238E27FC236}">
                <a16:creationId xmlns:a16="http://schemas.microsoft.com/office/drawing/2014/main" id="{452E92AD-C706-7559-CC81-4920E17721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13" t="7518" r="8389" b="5136"/>
          <a:stretch/>
        </p:blipFill>
        <p:spPr bwMode="auto">
          <a:xfrm>
            <a:off x="3654227" y="3698081"/>
            <a:ext cx="910115" cy="99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Optimisation d'un serveur PostgreSQL - Tutoriaux&gt;Base de  données,Tutoriaux&gt;Performance">
            <a:extLst>
              <a:ext uri="{FF2B5EF4-FFF2-40B4-BE49-F238E27FC236}">
                <a16:creationId xmlns:a16="http://schemas.microsoft.com/office/drawing/2014/main" id="{1AAC584B-E45D-B02F-B675-A261236245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8" t="22813" r="15760" b="22075"/>
          <a:stretch/>
        </p:blipFill>
        <p:spPr bwMode="auto">
          <a:xfrm>
            <a:off x="9209147" y="2766663"/>
            <a:ext cx="2427740" cy="1274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8AC951A-BE5E-AEA4-2E9C-E8D13FCCE58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104" y="3598941"/>
            <a:ext cx="942300" cy="9423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33222C9-26BD-64F7-8031-745760BC697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805" y="4600059"/>
            <a:ext cx="794897" cy="79489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B0ECB554-8804-E574-D43C-86A8DECC244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04" y="3727108"/>
            <a:ext cx="741368" cy="741368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352A3EE3-0226-ADFA-90C2-70597BECA9E1}"/>
              </a:ext>
            </a:extLst>
          </p:cNvPr>
          <p:cNvSpPr txBox="1"/>
          <p:nvPr/>
        </p:nvSpPr>
        <p:spPr>
          <a:xfrm>
            <a:off x="2266273" y="1150709"/>
            <a:ext cx="727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FFDA77B-406E-4FEC-CC52-DF41777E5421}"/>
              </a:ext>
            </a:extLst>
          </p:cNvPr>
          <p:cNvSpPr txBox="1"/>
          <p:nvPr/>
        </p:nvSpPr>
        <p:spPr>
          <a:xfrm>
            <a:off x="3562517" y="1121713"/>
            <a:ext cx="1543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Langages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80EC3C4C-01EC-582D-729F-64F8A4776612}"/>
              </a:ext>
            </a:extLst>
          </p:cNvPr>
          <p:cNvSpPr txBox="1"/>
          <p:nvPr/>
        </p:nvSpPr>
        <p:spPr>
          <a:xfrm>
            <a:off x="5015001" y="1121292"/>
            <a:ext cx="2078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Outils graphiques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492CA43-F25D-BBC0-172A-23CB40A05515}"/>
              </a:ext>
            </a:extLst>
          </p:cNvPr>
          <p:cNvSpPr txBox="1"/>
          <p:nvPr/>
        </p:nvSpPr>
        <p:spPr>
          <a:xfrm>
            <a:off x="9105231" y="1150873"/>
            <a:ext cx="2300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de donnée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ECD76EA-7740-BB1C-8773-8784FAFB6DDE}"/>
              </a:ext>
            </a:extLst>
          </p:cNvPr>
          <p:cNvCxnSpPr>
            <a:cxnSpLocks/>
          </p:cNvCxnSpPr>
          <p:nvPr/>
        </p:nvCxnSpPr>
        <p:spPr>
          <a:xfrm>
            <a:off x="549851" y="3380193"/>
            <a:ext cx="855538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A3C30B75-B665-C64C-4631-040EF827A4BC}"/>
              </a:ext>
            </a:extLst>
          </p:cNvPr>
          <p:cNvSpPr txBox="1"/>
          <p:nvPr/>
        </p:nvSpPr>
        <p:spPr>
          <a:xfrm>
            <a:off x="685023" y="2125236"/>
            <a:ext cx="1511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Back end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B34B6C2-9107-3C8D-4FAE-0189A1624B0C}"/>
              </a:ext>
            </a:extLst>
          </p:cNvPr>
          <p:cNvSpPr txBox="1"/>
          <p:nvPr/>
        </p:nvSpPr>
        <p:spPr>
          <a:xfrm>
            <a:off x="771865" y="4087801"/>
            <a:ext cx="1511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Front end</a:t>
            </a:r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28F07DBC-1D87-D0E1-8E9D-B0E5F3BBAAF0}"/>
              </a:ext>
            </a:extLst>
          </p:cNvPr>
          <p:cNvCxnSpPr>
            <a:cxnSpLocks/>
          </p:cNvCxnSpPr>
          <p:nvPr/>
        </p:nvCxnSpPr>
        <p:spPr>
          <a:xfrm>
            <a:off x="549851" y="1599997"/>
            <a:ext cx="1121012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 12">
            <a:extLst>
              <a:ext uri="{FF2B5EF4-FFF2-40B4-BE49-F238E27FC236}">
                <a16:creationId xmlns:a16="http://schemas.microsoft.com/office/drawing/2014/main" id="{1A15D11D-CB80-15B3-DBAF-B4752F1275D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0" t="18572" b="11429"/>
          <a:stretch/>
        </p:blipFill>
        <p:spPr>
          <a:xfrm>
            <a:off x="5958401" y="4487911"/>
            <a:ext cx="1135384" cy="92083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14BE898-AFD3-826D-D7C9-F92E053925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85924" y="1914983"/>
            <a:ext cx="1034444" cy="895991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BA559303-2954-4258-BF11-2D18EF9FFE2C}"/>
              </a:ext>
            </a:extLst>
          </p:cNvPr>
          <p:cNvSpPr txBox="1"/>
          <p:nvPr/>
        </p:nvSpPr>
        <p:spPr>
          <a:xfrm>
            <a:off x="7085784" y="1146382"/>
            <a:ext cx="145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Autres outils</a:t>
            </a:r>
          </a:p>
        </p:txBody>
      </p:sp>
    </p:spTree>
    <p:extLst>
      <p:ext uri="{BB962C8B-B14F-4D97-AF65-F5344CB8AC3E}">
        <p14:creationId xmlns:p14="http://schemas.microsoft.com/office/powerpoint/2010/main" val="289392525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2131</TotalTime>
  <Words>638</Words>
  <Application>Microsoft Office PowerPoint</Application>
  <PresentationFormat>Grand écran</PresentationFormat>
  <Paragraphs>140</Paragraphs>
  <Slides>18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Comic Sans MS</vt:lpstr>
      <vt:lpstr>Gabriola</vt:lpstr>
      <vt:lpstr>Times New Roman</vt:lpstr>
      <vt:lpstr>Wingdings</vt:lpstr>
      <vt:lpstr>Thème Office</vt:lpstr>
      <vt:lpstr>Présentation PowerPoint</vt:lpstr>
      <vt:lpstr>1. INTRODUCTION</vt:lpstr>
      <vt:lpstr>Présentation de l’équipe</vt:lpstr>
      <vt:lpstr>Story telling</vt:lpstr>
      <vt:lpstr>Solution proposée</vt:lpstr>
      <vt:lpstr>2. Présentation du projet</vt:lpstr>
      <vt:lpstr>Objectifs conceptuels</vt:lpstr>
      <vt:lpstr>Objectifs opérationels</vt:lpstr>
      <vt:lpstr>Outils requis</vt:lpstr>
      <vt:lpstr>Analyse des risques du projet</vt:lpstr>
      <vt:lpstr>3. Présentation du site</vt:lpstr>
      <vt:lpstr>Outils suivi de projet</vt:lpstr>
      <vt:lpstr>Démonstration de Sans Bémols</vt:lpstr>
      <vt:lpstr>3. Conclusion</vt:lpstr>
      <vt:lpstr>Bilan du projet</vt:lpstr>
      <vt:lpstr>Possibilités d’évolutions</vt:lpstr>
      <vt:lpstr>Possibilités d’évolutions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Etienne Simon Thomas Bacquet</dc:creator>
  <cp:lastModifiedBy>Etienne Simon Thomas Bacquet</cp:lastModifiedBy>
  <cp:revision>18</cp:revision>
  <dcterms:created xsi:type="dcterms:W3CDTF">2022-10-08T16:28:38Z</dcterms:created>
  <dcterms:modified xsi:type="dcterms:W3CDTF">2022-10-13T11:57:07Z</dcterms:modified>
</cp:coreProperties>
</file>

<file path=docProps/thumbnail.jpeg>
</file>